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 id="2147483696" r:id="rId4"/>
  </p:sldMasterIdLst>
  <p:sldIdLst>
    <p:sldId id="256" r:id="rId5"/>
    <p:sldId id="259" r:id="rId6"/>
    <p:sldId id="258" r:id="rId7"/>
    <p:sldId id="257" r:id="rId8"/>
    <p:sldId id="272" r:id="rId9"/>
    <p:sldId id="260" r:id="rId10"/>
    <p:sldId id="261" r:id="rId11"/>
    <p:sldId id="262" r:id="rId12"/>
    <p:sldId id="263" r:id="rId13"/>
    <p:sldId id="264" r:id="rId14"/>
    <p:sldId id="265" r:id="rId15"/>
    <p:sldId id="266" r:id="rId16"/>
    <p:sldId id="268" r:id="rId17"/>
    <p:sldId id="267" r:id="rId18"/>
    <p:sldId id="269" r:id="rId19"/>
    <p:sldId id="271"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A4BF2F"/>
    <a:srgbClr val="0B0E06"/>
    <a:srgbClr val="161B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864" y="192"/>
      </p:cViewPr>
      <p:guideLst>
        <p:guide orient="horz" pos="2160"/>
        <p:guide pos="2880"/>
      </p:guideLst>
    </p:cSldViewPr>
  </p:slideViewPr>
  <p:notesTextViewPr>
    <p:cViewPr>
      <p:scale>
        <a:sx n="1" d="1"/>
        <a:sy n="1" d="1"/>
      </p:scale>
      <p:origin x="0" y="0"/>
    </p:cViewPr>
  </p:notesTextViewPr>
  <p:sorterViewPr>
    <p:cViewPr>
      <p:scale>
        <a:sx n="100" d="100"/>
        <a:sy n="100" d="100"/>
      </p:scale>
      <p:origin x="0" y="12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p:cNvSpPr>
            <a:spLocks noGrp="1"/>
          </p:cNvSpPr>
          <p:nvPr>
            <p:ph type="ctrTitle"/>
          </p:nvPr>
        </p:nvSpPr>
        <p:spPr>
          <a:xfrm>
            <a:off x="685800" y="2130425"/>
            <a:ext cx="7772400" cy="1470025"/>
          </a:xfrm>
        </p:spPr>
        <p:txBody>
          <a:bodyPr/>
          <a:lstStyle/>
          <a:p>
            <a:r>
              <a:rPr lang="ro-RO" smtClean="0"/>
              <a:t>Clic pentru editare stil titlu</a:t>
            </a:r>
            <a:endParaRPr lang="en-US"/>
          </a:p>
        </p:txBody>
      </p:sp>
      <p:sp>
        <p:nvSpPr>
          <p:cNvPr id="3" name="Subtitlu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smtClean="0"/>
              <a:t>Clic pentru a edita stilul de subtitlu</a:t>
            </a:r>
            <a:endParaRPr lang="en-US"/>
          </a:p>
        </p:txBody>
      </p:sp>
      <p:sp>
        <p:nvSpPr>
          <p:cNvPr id="4" name="Substituent dată 3"/>
          <p:cNvSpPr>
            <a:spLocks noGrp="1"/>
          </p:cNvSpPr>
          <p:nvPr>
            <p:ph type="dt" sz="half" idx="10"/>
          </p:nvPr>
        </p:nvSpPr>
        <p:spPr/>
        <p:txBody>
          <a:bodyPr/>
          <a:lstStyle/>
          <a:p>
            <a:fld id="{C701AE84-4A8B-4EE7-A001-679E163A6F65}" type="datetimeFigureOut">
              <a:rPr lang="en-US" smtClean="0"/>
              <a:t>3/18/2016</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35038C70-1E41-4E00-84B3-619EE432DA28}" type="slidenum">
              <a:rPr lang="en-US" smtClean="0"/>
              <a:t>‹#›</a:t>
            </a:fld>
            <a:endParaRPr lang="en-US"/>
          </a:p>
        </p:txBody>
      </p:sp>
    </p:spTree>
    <p:extLst>
      <p:ext uri="{BB962C8B-B14F-4D97-AF65-F5344CB8AC3E}">
        <p14:creationId xmlns:p14="http://schemas.microsoft.com/office/powerpoint/2010/main" val="859116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Clic pentru editare stil titlu</a:t>
            </a:r>
            <a:endParaRPr lang="en-US"/>
          </a:p>
        </p:txBody>
      </p:sp>
      <p:sp>
        <p:nvSpPr>
          <p:cNvPr id="3" name="Substituent conținut 2"/>
          <p:cNvSpPr>
            <a:spLocks noGrp="1"/>
          </p:cNvSpPr>
          <p:nvPr>
            <p:ph idx="1"/>
          </p:nvPr>
        </p:nvSpPr>
        <p:spPr/>
        <p:txBody>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dată 3"/>
          <p:cNvSpPr>
            <a:spLocks noGrp="1"/>
          </p:cNvSpPr>
          <p:nvPr>
            <p:ph type="dt" sz="half" idx="10"/>
          </p:nvPr>
        </p:nvSpPr>
        <p:spPr/>
        <p:txBody>
          <a:bodyPr/>
          <a:lstStyle/>
          <a:p>
            <a:fld id="{C701AE84-4A8B-4EE7-A001-679E163A6F65}" type="datetimeFigureOut">
              <a:rPr lang="en-US" smtClean="0"/>
              <a:t>3/18/2016</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35038C70-1E41-4E00-84B3-619EE432DA28}" type="slidenum">
              <a:rPr lang="en-US" smtClean="0"/>
              <a:t>‹#›</a:t>
            </a:fld>
            <a:endParaRPr lang="en-US"/>
          </a:p>
        </p:txBody>
      </p:sp>
    </p:spTree>
    <p:extLst>
      <p:ext uri="{BB962C8B-B14F-4D97-AF65-F5344CB8AC3E}">
        <p14:creationId xmlns:p14="http://schemas.microsoft.com/office/powerpoint/2010/main" val="4242843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p:cNvSpPr>
            <a:spLocks noGrp="1"/>
          </p:cNvSpPr>
          <p:nvPr>
            <p:ph type="title"/>
          </p:nvPr>
        </p:nvSpPr>
        <p:spPr>
          <a:xfrm>
            <a:off x="722313" y="4406900"/>
            <a:ext cx="7772400" cy="1362075"/>
          </a:xfrm>
        </p:spPr>
        <p:txBody>
          <a:bodyPr anchor="t"/>
          <a:lstStyle>
            <a:lvl1pPr algn="l">
              <a:defRPr sz="4000" b="1" cap="all"/>
            </a:lvl1pPr>
          </a:lstStyle>
          <a:p>
            <a:r>
              <a:rPr lang="ro-RO" smtClean="0"/>
              <a:t>Clic pentru editare stil titlu</a:t>
            </a:r>
            <a:endParaRPr lang="en-US"/>
          </a:p>
        </p:txBody>
      </p:sp>
      <p:sp>
        <p:nvSpPr>
          <p:cNvPr id="3" name="Substituent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smtClean="0"/>
              <a:t>Clic pentru editare stiluri text Coordonator</a:t>
            </a:r>
          </a:p>
        </p:txBody>
      </p:sp>
      <p:sp>
        <p:nvSpPr>
          <p:cNvPr id="4" name="Substituent dată 3"/>
          <p:cNvSpPr>
            <a:spLocks noGrp="1"/>
          </p:cNvSpPr>
          <p:nvPr>
            <p:ph type="dt" sz="half" idx="10"/>
          </p:nvPr>
        </p:nvSpPr>
        <p:spPr/>
        <p:txBody>
          <a:bodyPr/>
          <a:lstStyle/>
          <a:p>
            <a:fld id="{C701AE84-4A8B-4EE7-A001-679E163A6F65}" type="datetimeFigureOut">
              <a:rPr lang="en-US" smtClean="0"/>
              <a:t>3/18/2016</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35038C70-1E41-4E00-84B3-619EE432DA28}" type="slidenum">
              <a:rPr lang="en-US" smtClean="0"/>
              <a:t>‹#›</a:t>
            </a:fld>
            <a:endParaRPr lang="en-US"/>
          </a:p>
        </p:txBody>
      </p:sp>
    </p:spTree>
    <p:extLst>
      <p:ext uri="{BB962C8B-B14F-4D97-AF65-F5344CB8AC3E}">
        <p14:creationId xmlns:p14="http://schemas.microsoft.com/office/powerpoint/2010/main" val="1218232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Clic pentru editare stil titlu</a:t>
            </a:r>
            <a:endParaRPr lang="en-US"/>
          </a:p>
        </p:txBody>
      </p:sp>
      <p:sp>
        <p:nvSpPr>
          <p:cNvPr id="3" name="Substituent conținut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conținut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5" name="Substituent dată 4"/>
          <p:cNvSpPr>
            <a:spLocks noGrp="1"/>
          </p:cNvSpPr>
          <p:nvPr>
            <p:ph type="dt" sz="half" idx="10"/>
          </p:nvPr>
        </p:nvSpPr>
        <p:spPr/>
        <p:txBody>
          <a:bodyPr/>
          <a:lstStyle/>
          <a:p>
            <a:fld id="{C701AE84-4A8B-4EE7-A001-679E163A6F65}" type="datetimeFigureOut">
              <a:rPr lang="en-US" smtClean="0"/>
              <a:t>3/18/2016</a:t>
            </a:fld>
            <a:endParaRPr lang="en-US"/>
          </a:p>
        </p:txBody>
      </p:sp>
      <p:sp>
        <p:nvSpPr>
          <p:cNvPr id="6" name="Substituent subsol 5"/>
          <p:cNvSpPr>
            <a:spLocks noGrp="1"/>
          </p:cNvSpPr>
          <p:nvPr>
            <p:ph type="ftr" sz="quarter" idx="11"/>
          </p:nvPr>
        </p:nvSpPr>
        <p:spPr/>
        <p:txBody>
          <a:bodyPr/>
          <a:lstStyle/>
          <a:p>
            <a:endParaRPr lang="en-US"/>
          </a:p>
        </p:txBody>
      </p:sp>
      <p:sp>
        <p:nvSpPr>
          <p:cNvPr id="7" name="Substituent număr diapozitiv 6"/>
          <p:cNvSpPr>
            <a:spLocks noGrp="1"/>
          </p:cNvSpPr>
          <p:nvPr>
            <p:ph type="sldNum" sz="quarter" idx="12"/>
          </p:nvPr>
        </p:nvSpPr>
        <p:spPr/>
        <p:txBody>
          <a:bodyPr/>
          <a:lstStyle/>
          <a:p>
            <a:fld id="{35038C70-1E41-4E00-84B3-619EE432DA28}" type="slidenum">
              <a:rPr lang="en-US" smtClean="0"/>
              <a:t>‹#›</a:t>
            </a:fld>
            <a:endParaRPr lang="en-US"/>
          </a:p>
        </p:txBody>
      </p:sp>
    </p:spTree>
    <p:extLst>
      <p:ext uri="{BB962C8B-B14F-4D97-AF65-F5344CB8AC3E}">
        <p14:creationId xmlns:p14="http://schemas.microsoft.com/office/powerpoint/2010/main" val="3351852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lvl1pPr>
              <a:defRPr/>
            </a:lvl1pPr>
          </a:lstStyle>
          <a:p>
            <a:r>
              <a:rPr lang="ro-RO" smtClean="0"/>
              <a:t>Clic pentru editare stil titlu</a:t>
            </a:r>
            <a:endParaRPr lang="en-US"/>
          </a:p>
        </p:txBody>
      </p:sp>
      <p:sp>
        <p:nvSpPr>
          <p:cNvPr id="3" name="Substituent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Clic pentru editare stiluri text Coordonator</a:t>
            </a:r>
          </a:p>
        </p:txBody>
      </p:sp>
      <p:sp>
        <p:nvSpPr>
          <p:cNvPr id="4" name="Substituent conținut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5" name="Substituent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Clic pentru editare stiluri text Coordonator</a:t>
            </a:r>
          </a:p>
        </p:txBody>
      </p:sp>
      <p:sp>
        <p:nvSpPr>
          <p:cNvPr id="6" name="Substituent conținut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7" name="Substituent dată 6"/>
          <p:cNvSpPr>
            <a:spLocks noGrp="1"/>
          </p:cNvSpPr>
          <p:nvPr>
            <p:ph type="dt" sz="half" idx="10"/>
          </p:nvPr>
        </p:nvSpPr>
        <p:spPr/>
        <p:txBody>
          <a:bodyPr/>
          <a:lstStyle/>
          <a:p>
            <a:fld id="{C701AE84-4A8B-4EE7-A001-679E163A6F65}" type="datetimeFigureOut">
              <a:rPr lang="en-US" smtClean="0"/>
              <a:t>3/18/2016</a:t>
            </a:fld>
            <a:endParaRPr lang="en-US"/>
          </a:p>
        </p:txBody>
      </p:sp>
      <p:sp>
        <p:nvSpPr>
          <p:cNvPr id="8" name="Substituent subsol 7"/>
          <p:cNvSpPr>
            <a:spLocks noGrp="1"/>
          </p:cNvSpPr>
          <p:nvPr>
            <p:ph type="ftr" sz="quarter" idx="11"/>
          </p:nvPr>
        </p:nvSpPr>
        <p:spPr/>
        <p:txBody>
          <a:bodyPr/>
          <a:lstStyle/>
          <a:p>
            <a:endParaRPr lang="en-US"/>
          </a:p>
        </p:txBody>
      </p:sp>
      <p:sp>
        <p:nvSpPr>
          <p:cNvPr id="9" name="Substituent număr diapozitiv 8"/>
          <p:cNvSpPr>
            <a:spLocks noGrp="1"/>
          </p:cNvSpPr>
          <p:nvPr>
            <p:ph type="sldNum" sz="quarter" idx="12"/>
          </p:nvPr>
        </p:nvSpPr>
        <p:spPr/>
        <p:txBody>
          <a:bodyPr/>
          <a:lstStyle/>
          <a:p>
            <a:fld id="{35038C70-1E41-4E00-84B3-619EE432DA28}" type="slidenum">
              <a:rPr lang="en-US" smtClean="0"/>
              <a:t>‹#›</a:t>
            </a:fld>
            <a:endParaRPr lang="en-US"/>
          </a:p>
        </p:txBody>
      </p:sp>
    </p:spTree>
    <p:extLst>
      <p:ext uri="{BB962C8B-B14F-4D97-AF65-F5344CB8AC3E}">
        <p14:creationId xmlns:p14="http://schemas.microsoft.com/office/powerpoint/2010/main" val="3848874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Clic pentru editare stil titlu</a:t>
            </a:r>
            <a:endParaRPr lang="en-US"/>
          </a:p>
        </p:txBody>
      </p:sp>
      <p:sp>
        <p:nvSpPr>
          <p:cNvPr id="3" name="Substituent dată 2"/>
          <p:cNvSpPr>
            <a:spLocks noGrp="1"/>
          </p:cNvSpPr>
          <p:nvPr>
            <p:ph type="dt" sz="half" idx="10"/>
          </p:nvPr>
        </p:nvSpPr>
        <p:spPr/>
        <p:txBody>
          <a:bodyPr/>
          <a:lstStyle/>
          <a:p>
            <a:fld id="{C701AE84-4A8B-4EE7-A001-679E163A6F65}" type="datetimeFigureOut">
              <a:rPr lang="en-US" smtClean="0"/>
              <a:t>3/18/2016</a:t>
            </a:fld>
            <a:endParaRPr lang="en-US"/>
          </a:p>
        </p:txBody>
      </p:sp>
      <p:sp>
        <p:nvSpPr>
          <p:cNvPr id="4" name="Substituent subsol 3"/>
          <p:cNvSpPr>
            <a:spLocks noGrp="1"/>
          </p:cNvSpPr>
          <p:nvPr>
            <p:ph type="ftr" sz="quarter" idx="11"/>
          </p:nvPr>
        </p:nvSpPr>
        <p:spPr/>
        <p:txBody>
          <a:bodyPr/>
          <a:lstStyle/>
          <a:p>
            <a:endParaRPr lang="en-US"/>
          </a:p>
        </p:txBody>
      </p:sp>
      <p:sp>
        <p:nvSpPr>
          <p:cNvPr id="5" name="Substituent număr diapozitiv 4"/>
          <p:cNvSpPr>
            <a:spLocks noGrp="1"/>
          </p:cNvSpPr>
          <p:nvPr>
            <p:ph type="sldNum" sz="quarter" idx="12"/>
          </p:nvPr>
        </p:nvSpPr>
        <p:spPr/>
        <p:txBody>
          <a:bodyPr/>
          <a:lstStyle/>
          <a:p>
            <a:fld id="{35038C70-1E41-4E00-84B3-619EE432DA28}" type="slidenum">
              <a:rPr lang="en-US" smtClean="0"/>
              <a:t>‹#›</a:t>
            </a:fld>
            <a:endParaRPr lang="en-US"/>
          </a:p>
        </p:txBody>
      </p:sp>
    </p:spTree>
    <p:extLst>
      <p:ext uri="{BB962C8B-B14F-4D97-AF65-F5344CB8AC3E}">
        <p14:creationId xmlns:p14="http://schemas.microsoft.com/office/powerpoint/2010/main" val="1560497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p:cNvSpPr>
            <a:spLocks noGrp="1"/>
          </p:cNvSpPr>
          <p:nvPr>
            <p:ph type="dt" sz="half" idx="10"/>
          </p:nvPr>
        </p:nvSpPr>
        <p:spPr/>
        <p:txBody>
          <a:bodyPr/>
          <a:lstStyle/>
          <a:p>
            <a:fld id="{C701AE84-4A8B-4EE7-A001-679E163A6F65}" type="datetimeFigureOut">
              <a:rPr lang="en-US" smtClean="0"/>
              <a:t>3/18/2016</a:t>
            </a:fld>
            <a:endParaRPr lang="en-US"/>
          </a:p>
        </p:txBody>
      </p:sp>
      <p:sp>
        <p:nvSpPr>
          <p:cNvPr id="3" name="Substituent subsol 2"/>
          <p:cNvSpPr>
            <a:spLocks noGrp="1"/>
          </p:cNvSpPr>
          <p:nvPr>
            <p:ph type="ftr" sz="quarter" idx="11"/>
          </p:nvPr>
        </p:nvSpPr>
        <p:spPr/>
        <p:txBody>
          <a:bodyPr/>
          <a:lstStyle/>
          <a:p>
            <a:endParaRPr lang="en-US"/>
          </a:p>
        </p:txBody>
      </p:sp>
      <p:sp>
        <p:nvSpPr>
          <p:cNvPr id="4" name="Substituent număr diapozitiv 3"/>
          <p:cNvSpPr>
            <a:spLocks noGrp="1"/>
          </p:cNvSpPr>
          <p:nvPr>
            <p:ph type="sldNum" sz="quarter" idx="12"/>
          </p:nvPr>
        </p:nvSpPr>
        <p:spPr/>
        <p:txBody>
          <a:bodyPr/>
          <a:lstStyle/>
          <a:p>
            <a:fld id="{35038C70-1E41-4E00-84B3-619EE432DA28}" type="slidenum">
              <a:rPr lang="en-US" smtClean="0"/>
              <a:t>‹#›</a:t>
            </a:fld>
            <a:endParaRPr lang="en-US"/>
          </a:p>
        </p:txBody>
      </p:sp>
    </p:spTree>
    <p:extLst>
      <p:ext uri="{BB962C8B-B14F-4D97-AF65-F5344CB8AC3E}">
        <p14:creationId xmlns:p14="http://schemas.microsoft.com/office/powerpoint/2010/main" val="2930899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457200" y="273050"/>
            <a:ext cx="3008313" cy="1162050"/>
          </a:xfrm>
        </p:spPr>
        <p:txBody>
          <a:bodyPr anchor="b"/>
          <a:lstStyle>
            <a:lvl1pPr algn="l">
              <a:defRPr sz="2000" b="1"/>
            </a:lvl1pPr>
          </a:lstStyle>
          <a:p>
            <a:r>
              <a:rPr lang="ro-RO" smtClean="0"/>
              <a:t>Clic pentru editare stil titlu</a:t>
            </a:r>
            <a:endParaRPr lang="en-US"/>
          </a:p>
        </p:txBody>
      </p:sp>
      <p:sp>
        <p:nvSpPr>
          <p:cNvPr id="3" name="Substituent conținut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Clic pentru editare stiluri text Coordonator</a:t>
            </a:r>
          </a:p>
        </p:txBody>
      </p:sp>
      <p:sp>
        <p:nvSpPr>
          <p:cNvPr id="5" name="Substituent dată 4"/>
          <p:cNvSpPr>
            <a:spLocks noGrp="1"/>
          </p:cNvSpPr>
          <p:nvPr>
            <p:ph type="dt" sz="half" idx="10"/>
          </p:nvPr>
        </p:nvSpPr>
        <p:spPr/>
        <p:txBody>
          <a:bodyPr/>
          <a:lstStyle/>
          <a:p>
            <a:fld id="{C701AE84-4A8B-4EE7-A001-679E163A6F65}" type="datetimeFigureOut">
              <a:rPr lang="en-US" smtClean="0"/>
              <a:t>3/18/2016</a:t>
            </a:fld>
            <a:endParaRPr lang="en-US"/>
          </a:p>
        </p:txBody>
      </p:sp>
      <p:sp>
        <p:nvSpPr>
          <p:cNvPr id="6" name="Substituent subsol 5"/>
          <p:cNvSpPr>
            <a:spLocks noGrp="1"/>
          </p:cNvSpPr>
          <p:nvPr>
            <p:ph type="ftr" sz="quarter" idx="11"/>
          </p:nvPr>
        </p:nvSpPr>
        <p:spPr/>
        <p:txBody>
          <a:bodyPr/>
          <a:lstStyle/>
          <a:p>
            <a:endParaRPr lang="en-US"/>
          </a:p>
        </p:txBody>
      </p:sp>
      <p:sp>
        <p:nvSpPr>
          <p:cNvPr id="7" name="Substituent număr diapozitiv 6"/>
          <p:cNvSpPr>
            <a:spLocks noGrp="1"/>
          </p:cNvSpPr>
          <p:nvPr>
            <p:ph type="sldNum" sz="quarter" idx="12"/>
          </p:nvPr>
        </p:nvSpPr>
        <p:spPr/>
        <p:txBody>
          <a:bodyPr/>
          <a:lstStyle/>
          <a:p>
            <a:fld id="{35038C70-1E41-4E00-84B3-619EE432DA28}" type="slidenum">
              <a:rPr lang="en-US" smtClean="0"/>
              <a:t>‹#›</a:t>
            </a:fld>
            <a:endParaRPr lang="en-US"/>
          </a:p>
        </p:txBody>
      </p:sp>
    </p:spTree>
    <p:extLst>
      <p:ext uri="{BB962C8B-B14F-4D97-AF65-F5344CB8AC3E}">
        <p14:creationId xmlns:p14="http://schemas.microsoft.com/office/powerpoint/2010/main" val="3483658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1792288" y="4800600"/>
            <a:ext cx="5486400" cy="566738"/>
          </a:xfrm>
        </p:spPr>
        <p:txBody>
          <a:bodyPr anchor="b"/>
          <a:lstStyle>
            <a:lvl1pPr algn="l">
              <a:defRPr sz="2000" b="1"/>
            </a:lvl1pPr>
          </a:lstStyle>
          <a:p>
            <a:r>
              <a:rPr lang="ro-RO" smtClean="0"/>
              <a:t>Clic pentru editare stil titlu</a:t>
            </a:r>
            <a:endParaRPr lang="en-US"/>
          </a:p>
        </p:txBody>
      </p:sp>
      <p:sp>
        <p:nvSpPr>
          <p:cNvPr id="3" name="Substituent i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Substituent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Clic pentru editare stiluri text Coordonator</a:t>
            </a:r>
          </a:p>
        </p:txBody>
      </p:sp>
      <p:sp>
        <p:nvSpPr>
          <p:cNvPr id="5" name="Substituent dată 4"/>
          <p:cNvSpPr>
            <a:spLocks noGrp="1"/>
          </p:cNvSpPr>
          <p:nvPr>
            <p:ph type="dt" sz="half" idx="10"/>
          </p:nvPr>
        </p:nvSpPr>
        <p:spPr/>
        <p:txBody>
          <a:bodyPr/>
          <a:lstStyle/>
          <a:p>
            <a:fld id="{C701AE84-4A8B-4EE7-A001-679E163A6F65}" type="datetimeFigureOut">
              <a:rPr lang="en-US" smtClean="0"/>
              <a:t>3/18/2016</a:t>
            </a:fld>
            <a:endParaRPr lang="en-US"/>
          </a:p>
        </p:txBody>
      </p:sp>
      <p:sp>
        <p:nvSpPr>
          <p:cNvPr id="6" name="Substituent subsol 5"/>
          <p:cNvSpPr>
            <a:spLocks noGrp="1"/>
          </p:cNvSpPr>
          <p:nvPr>
            <p:ph type="ftr" sz="quarter" idx="11"/>
          </p:nvPr>
        </p:nvSpPr>
        <p:spPr/>
        <p:txBody>
          <a:bodyPr/>
          <a:lstStyle/>
          <a:p>
            <a:endParaRPr lang="en-US"/>
          </a:p>
        </p:txBody>
      </p:sp>
      <p:sp>
        <p:nvSpPr>
          <p:cNvPr id="7" name="Substituent număr diapozitiv 6"/>
          <p:cNvSpPr>
            <a:spLocks noGrp="1"/>
          </p:cNvSpPr>
          <p:nvPr>
            <p:ph type="sldNum" sz="quarter" idx="12"/>
          </p:nvPr>
        </p:nvSpPr>
        <p:spPr/>
        <p:txBody>
          <a:bodyPr/>
          <a:lstStyle/>
          <a:p>
            <a:fld id="{35038C70-1E41-4E00-84B3-619EE432DA28}" type="slidenum">
              <a:rPr lang="en-US" smtClean="0"/>
              <a:t>‹#›</a:t>
            </a:fld>
            <a:endParaRPr lang="en-US"/>
          </a:p>
        </p:txBody>
      </p:sp>
    </p:spTree>
    <p:extLst>
      <p:ext uri="{BB962C8B-B14F-4D97-AF65-F5344CB8AC3E}">
        <p14:creationId xmlns:p14="http://schemas.microsoft.com/office/powerpoint/2010/main" val="111742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Clic pentru editare stil titlu</a:t>
            </a:r>
            <a:endParaRPr lang="en-US"/>
          </a:p>
        </p:txBody>
      </p:sp>
      <p:sp>
        <p:nvSpPr>
          <p:cNvPr id="3" name="Substituent text vertical 2"/>
          <p:cNvSpPr>
            <a:spLocks noGrp="1"/>
          </p:cNvSpPr>
          <p:nvPr>
            <p:ph type="body" orient="vert" idx="1"/>
          </p:nvPr>
        </p:nvSpPr>
        <p:spPr/>
        <p:txBody>
          <a:bodyPr vert="eaVert"/>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dată 3"/>
          <p:cNvSpPr>
            <a:spLocks noGrp="1"/>
          </p:cNvSpPr>
          <p:nvPr>
            <p:ph type="dt" sz="half" idx="10"/>
          </p:nvPr>
        </p:nvSpPr>
        <p:spPr/>
        <p:txBody>
          <a:bodyPr/>
          <a:lstStyle/>
          <a:p>
            <a:fld id="{C701AE84-4A8B-4EE7-A001-679E163A6F65}" type="datetimeFigureOut">
              <a:rPr lang="en-US" smtClean="0"/>
              <a:t>3/18/2016</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35038C70-1E41-4E00-84B3-619EE432DA28}" type="slidenum">
              <a:rPr lang="en-US" smtClean="0"/>
              <a:t>‹#›</a:t>
            </a:fld>
            <a:endParaRPr lang="en-US"/>
          </a:p>
        </p:txBody>
      </p:sp>
    </p:spTree>
    <p:extLst>
      <p:ext uri="{BB962C8B-B14F-4D97-AF65-F5344CB8AC3E}">
        <p14:creationId xmlns:p14="http://schemas.microsoft.com/office/powerpoint/2010/main" val="2069316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p:cNvSpPr>
            <a:spLocks noGrp="1"/>
          </p:cNvSpPr>
          <p:nvPr>
            <p:ph type="title" orient="vert"/>
          </p:nvPr>
        </p:nvSpPr>
        <p:spPr>
          <a:xfrm>
            <a:off x="6629400" y="274638"/>
            <a:ext cx="2057400" cy="5851525"/>
          </a:xfrm>
        </p:spPr>
        <p:txBody>
          <a:bodyPr vert="eaVert"/>
          <a:lstStyle/>
          <a:p>
            <a:r>
              <a:rPr lang="ro-RO" smtClean="0"/>
              <a:t>Clic pentru editare stil titlu</a:t>
            </a:r>
            <a:endParaRPr lang="en-US"/>
          </a:p>
        </p:txBody>
      </p:sp>
      <p:sp>
        <p:nvSpPr>
          <p:cNvPr id="3" name="Substituent text vertical 2"/>
          <p:cNvSpPr>
            <a:spLocks noGrp="1"/>
          </p:cNvSpPr>
          <p:nvPr>
            <p:ph type="body" orient="vert" idx="1"/>
          </p:nvPr>
        </p:nvSpPr>
        <p:spPr>
          <a:xfrm>
            <a:off x="457200" y="274638"/>
            <a:ext cx="6019800" cy="5851525"/>
          </a:xfrm>
        </p:spPr>
        <p:txBody>
          <a:bodyPr vert="eaVert"/>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dată 3"/>
          <p:cNvSpPr>
            <a:spLocks noGrp="1"/>
          </p:cNvSpPr>
          <p:nvPr>
            <p:ph type="dt" sz="half" idx="10"/>
          </p:nvPr>
        </p:nvSpPr>
        <p:spPr/>
        <p:txBody>
          <a:bodyPr/>
          <a:lstStyle/>
          <a:p>
            <a:fld id="{C701AE84-4A8B-4EE7-A001-679E163A6F65}" type="datetimeFigureOut">
              <a:rPr lang="en-US" smtClean="0"/>
              <a:t>3/18/2016</a:t>
            </a:fld>
            <a:endParaRPr lang="en-US"/>
          </a:p>
        </p:txBody>
      </p:sp>
      <p:sp>
        <p:nvSpPr>
          <p:cNvPr id="5" name="Substituent subsol 4"/>
          <p:cNvSpPr>
            <a:spLocks noGrp="1"/>
          </p:cNvSpPr>
          <p:nvPr>
            <p:ph type="ftr" sz="quarter" idx="11"/>
          </p:nvPr>
        </p:nvSpPr>
        <p:spPr/>
        <p:txBody>
          <a:bodyPr/>
          <a:lstStyle/>
          <a:p>
            <a:endParaRPr lang="en-US"/>
          </a:p>
        </p:txBody>
      </p:sp>
      <p:sp>
        <p:nvSpPr>
          <p:cNvPr id="6" name="Substituent număr diapozitiv 5"/>
          <p:cNvSpPr>
            <a:spLocks noGrp="1"/>
          </p:cNvSpPr>
          <p:nvPr>
            <p:ph type="sldNum" sz="quarter" idx="12"/>
          </p:nvPr>
        </p:nvSpPr>
        <p:spPr/>
        <p:txBody>
          <a:bodyPr/>
          <a:lstStyle/>
          <a:p>
            <a:fld id="{35038C70-1E41-4E00-84B3-619EE432DA28}" type="slidenum">
              <a:rPr lang="en-US" smtClean="0"/>
              <a:t>‹#›</a:t>
            </a:fld>
            <a:endParaRPr lang="en-US"/>
          </a:p>
        </p:txBody>
      </p:sp>
    </p:spTree>
    <p:extLst>
      <p:ext uri="{BB962C8B-B14F-4D97-AF65-F5344CB8AC3E}">
        <p14:creationId xmlns:p14="http://schemas.microsoft.com/office/powerpoint/2010/main" val="868229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948ED72-4058-4B4D-A779-398F410BA944}" type="datetimeFigureOut">
              <a:rPr lang="en-US" smtClean="0">
                <a:solidFill>
                  <a:prstClr val="black">
                    <a:tint val="75000"/>
                  </a:prstClr>
                </a:solidFill>
              </a:rPr>
              <a:pPr/>
              <a:t>3/18/2016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B8379-5144-4178-830E-46D6DCCFEED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3616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48ED72-4058-4B4D-A779-398F410BA944}" type="datetimeFigureOut">
              <a:rPr lang="en-US" smtClean="0">
                <a:solidFill>
                  <a:prstClr val="black">
                    <a:tint val="75000"/>
                  </a:prstClr>
                </a:solidFill>
              </a:rPr>
              <a:pPr/>
              <a:t>3/18/2016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B8379-5144-4178-830E-46D6DCCFEED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7418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48ED72-4058-4B4D-A779-398F410BA944}" type="datetimeFigureOut">
              <a:rPr lang="en-US" smtClean="0">
                <a:solidFill>
                  <a:prstClr val="black">
                    <a:tint val="75000"/>
                  </a:prstClr>
                </a:solidFill>
              </a:rPr>
              <a:pPr/>
              <a:t>3/18/2016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B8379-5144-4178-830E-46D6DCCFEED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450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48ED72-4058-4B4D-A779-398F410BA944}" type="datetimeFigureOut">
              <a:rPr lang="en-US" smtClean="0">
                <a:solidFill>
                  <a:prstClr val="black">
                    <a:tint val="75000"/>
                  </a:prstClr>
                </a:solidFill>
              </a:rPr>
              <a:pPr/>
              <a:t>3/18/2016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0B8379-5144-4178-830E-46D6DCCFEED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9105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48ED72-4058-4B4D-A779-398F410BA944}" type="datetimeFigureOut">
              <a:rPr lang="en-US" smtClean="0">
                <a:solidFill>
                  <a:prstClr val="black">
                    <a:tint val="75000"/>
                  </a:prstClr>
                </a:solidFill>
              </a:rPr>
              <a:pPr/>
              <a:t>3/18/2016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20B8379-5144-4178-830E-46D6DCCFEED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7466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48ED72-4058-4B4D-A779-398F410BA944}" type="datetimeFigureOut">
              <a:rPr lang="en-US" smtClean="0">
                <a:solidFill>
                  <a:prstClr val="black">
                    <a:tint val="75000"/>
                  </a:prstClr>
                </a:solidFill>
              </a:rPr>
              <a:pPr/>
              <a:t>3/18/2016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20B8379-5144-4178-830E-46D6DCCFEED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55014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48ED72-4058-4B4D-A779-398F410BA944}" type="datetimeFigureOut">
              <a:rPr lang="en-US" smtClean="0">
                <a:solidFill>
                  <a:prstClr val="black">
                    <a:tint val="75000"/>
                  </a:prstClr>
                </a:solidFill>
              </a:rPr>
              <a:pPr/>
              <a:t>3/18/2016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20B8379-5144-4178-830E-46D6DCCFEED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92196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48ED72-4058-4B4D-A779-398F410BA944}" type="datetimeFigureOut">
              <a:rPr lang="en-US" smtClean="0">
                <a:solidFill>
                  <a:prstClr val="black">
                    <a:tint val="75000"/>
                  </a:prstClr>
                </a:solidFill>
              </a:rPr>
              <a:pPr/>
              <a:t>3/18/2016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0B8379-5144-4178-830E-46D6DCCFEED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96514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48ED72-4058-4B4D-A779-398F410BA944}" type="datetimeFigureOut">
              <a:rPr lang="en-US" smtClean="0">
                <a:solidFill>
                  <a:prstClr val="black">
                    <a:tint val="75000"/>
                  </a:prstClr>
                </a:solidFill>
              </a:rPr>
              <a:pPr/>
              <a:t>3/18/2016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20B8379-5144-4178-830E-46D6DCCFEED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948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48ED72-4058-4B4D-A779-398F410BA944}" type="datetimeFigureOut">
              <a:rPr lang="en-US" smtClean="0">
                <a:solidFill>
                  <a:prstClr val="black">
                    <a:tint val="75000"/>
                  </a:prstClr>
                </a:solidFill>
              </a:rPr>
              <a:pPr/>
              <a:t>3/18/2016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B8379-5144-4178-830E-46D6DCCFEED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9297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48ED72-4058-4B4D-A779-398F410BA944}" type="datetimeFigureOut">
              <a:rPr lang="en-US" smtClean="0">
                <a:solidFill>
                  <a:prstClr val="black">
                    <a:tint val="75000"/>
                  </a:prstClr>
                </a:solidFill>
              </a:rPr>
              <a:pPr/>
              <a:t>3/18/2016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20B8379-5144-4178-830E-46D6DCCFEED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35738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p:cNvSpPr>
            <a:spLocks noGrp="1"/>
          </p:cNvSpPr>
          <p:nvPr>
            <p:ph type="ctrTitle"/>
          </p:nvPr>
        </p:nvSpPr>
        <p:spPr>
          <a:xfrm>
            <a:off x="685800" y="2130425"/>
            <a:ext cx="7772400" cy="1470025"/>
          </a:xfrm>
        </p:spPr>
        <p:txBody>
          <a:bodyPr/>
          <a:lstStyle/>
          <a:p>
            <a:r>
              <a:rPr lang="ro-RO" smtClean="0"/>
              <a:t>Clic pentru editare stil titlu</a:t>
            </a:r>
            <a:endParaRPr lang="en-US"/>
          </a:p>
        </p:txBody>
      </p:sp>
      <p:sp>
        <p:nvSpPr>
          <p:cNvPr id="3" name="Subtitlu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smtClean="0"/>
              <a:t>Clic pentru a edita stilul de subtitlu</a:t>
            </a:r>
            <a:endParaRPr lang="en-US"/>
          </a:p>
        </p:txBody>
      </p:sp>
      <p:sp>
        <p:nvSpPr>
          <p:cNvPr id="4" name="Substituent dată 3"/>
          <p:cNvSpPr>
            <a:spLocks noGrp="1"/>
          </p:cNvSpPr>
          <p:nvPr>
            <p:ph type="dt" sz="half" idx="10"/>
          </p:nvPr>
        </p:nvSpPr>
        <p:spPr/>
        <p:txBody>
          <a:bodyPr/>
          <a:lstStyle/>
          <a:p>
            <a:fld id="{64A41582-FADA-43EF-9755-EA2202DDF6B8}" type="datetimeFigureOut">
              <a:rPr lang="en-US">
                <a:solidFill>
                  <a:prstClr val="black">
                    <a:tint val="75000"/>
                  </a:prstClr>
                </a:solidFill>
              </a:rPr>
              <a:pPr/>
              <a:t>3/18/2016</a:t>
            </a:fld>
            <a:endParaRPr lang="en-US">
              <a:solidFill>
                <a:prstClr val="black">
                  <a:tint val="75000"/>
                </a:prstClr>
              </a:solidFill>
            </a:endParaRPr>
          </a:p>
        </p:txBody>
      </p:sp>
      <p:sp>
        <p:nvSpPr>
          <p:cNvPr id="5" name="Substituent subsol 4"/>
          <p:cNvSpPr>
            <a:spLocks noGrp="1"/>
          </p:cNvSpPr>
          <p:nvPr>
            <p:ph type="ftr" sz="quarter" idx="11"/>
          </p:nvPr>
        </p:nvSpPr>
        <p:spPr/>
        <p:txBody>
          <a:bodyPr/>
          <a:lstStyle/>
          <a:p>
            <a:endParaRPr lang="en-US">
              <a:solidFill>
                <a:prstClr val="black">
                  <a:tint val="75000"/>
                </a:prstClr>
              </a:solidFill>
            </a:endParaRPr>
          </a:p>
        </p:txBody>
      </p:sp>
      <p:sp>
        <p:nvSpPr>
          <p:cNvPr id="6" name="Substituent număr diapozitiv 5"/>
          <p:cNvSpPr>
            <a:spLocks noGrp="1"/>
          </p:cNvSpPr>
          <p:nvPr>
            <p:ph type="sldNum" sz="quarter" idx="12"/>
          </p:nvPr>
        </p:nvSpPr>
        <p:spPr/>
        <p:txBody>
          <a:bodyPr/>
          <a:lstStyle/>
          <a:p>
            <a:fld id="{E83D2762-951A-40FD-8729-A4247060D1A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16345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Clic pentru editare stil titlu</a:t>
            </a:r>
            <a:endParaRPr lang="en-US"/>
          </a:p>
        </p:txBody>
      </p:sp>
      <p:sp>
        <p:nvSpPr>
          <p:cNvPr id="3" name="Substituent conținut 2"/>
          <p:cNvSpPr>
            <a:spLocks noGrp="1"/>
          </p:cNvSpPr>
          <p:nvPr>
            <p:ph idx="1"/>
          </p:nvPr>
        </p:nvSpPr>
        <p:spPr/>
        <p:txBody>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dată 3"/>
          <p:cNvSpPr>
            <a:spLocks noGrp="1"/>
          </p:cNvSpPr>
          <p:nvPr>
            <p:ph type="dt" sz="half" idx="10"/>
          </p:nvPr>
        </p:nvSpPr>
        <p:spPr/>
        <p:txBody>
          <a:bodyPr/>
          <a:lstStyle/>
          <a:p>
            <a:fld id="{64A41582-FADA-43EF-9755-EA2202DDF6B8}" type="datetimeFigureOut">
              <a:rPr lang="en-US">
                <a:solidFill>
                  <a:prstClr val="black">
                    <a:tint val="75000"/>
                  </a:prstClr>
                </a:solidFill>
              </a:rPr>
              <a:pPr/>
              <a:t>3/18/2016</a:t>
            </a:fld>
            <a:endParaRPr lang="en-US">
              <a:solidFill>
                <a:prstClr val="black">
                  <a:tint val="75000"/>
                </a:prstClr>
              </a:solidFill>
            </a:endParaRPr>
          </a:p>
        </p:txBody>
      </p:sp>
      <p:sp>
        <p:nvSpPr>
          <p:cNvPr id="5" name="Substituent subsol 4"/>
          <p:cNvSpPr>
            <a:spLocks noGrp="1"/>
          </p:cNvSpPr>
          <p:nvPr>
            <p:ph type="ftr" sz="quarter" idx="11"/>
          </p:nvPr>
        </p:nvSpPr>
        <p:spPr/>
        <p:txBody>
          <a:bodyPr/>
          <a:lstStyle/>
          <a:p>
            <a:endParaRPr lang="en-US">
              <a:solidFill>
                <a:prstClr val="black">
                  <a:tint val="75000"/>
                </a:prstClr>
              </a:solidFill>
            </a:endParaRPr>
          </a:p>
        </p:txBody>
      </p:sp>
      <p:sp>
        <p:nvSpPr>
          <p:cNvPr id="6" name="Substituent număr diapozitiv 5"/>
          <p:cNvSpPr>
            <a:spLocks noGrp="1"/>
          </p:cNvSpPr>
          <p:nvPr>
            <p:ph type="sldNum" sz="quarter" idx="12"/>
          </p:nvPr>
        </p:nvSpPr>
        <p:spPr/>
        <p:txBody>
          <a:bodyPr/>
          <a:lstStyle/>
          <a:p>
            <a:fld id="{E83D2762-951A-40FD-8729-A4247060D1A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67248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p:cNvSpPr>
            <a:spLocks noGrp="1"/>
          </p:cNvSpPr>
          <p:nvPr>
            <p:ph type="title"/>
          </p:nvPr>
        </p:nvSpPr>
        <p:spPr>
          <a:xfrm>
            <a:off x="722313" y="4406900"/>
            <a:ext cx="7772400" cy="1362075"/>
          </a:xfrm>
        </p:spPr>
        <p:txBody>
          <a:bodyPr anchor="t"/>
          <a:lstStyle>
            <a:lvl1pPr algn="l">
              <a:defRPr sz="4000" b="1" cap="all"/>
            </a:lvl1pPr>
          </a:lstStyle>
          <a:p>
            <a:r>
              <a:rPr lang="ro-RO" smtClean="0"/>
              <a:t>Clic pentru editare stil titlu</a:t>
            </a:r>
            <a:endParaRPr lang="en-US"/>
          </a:p>
        </p:txBody>
      </p:sp>
      <p:sp>
        <p:nvSpPr>
          <p:cNvPr id="3" name="Substituent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smtClean="0"/>
              <a:t>Clic pentru editare stiluri text Coordonator</a:t>
            </a:r>
          </a:p>
        </p:txBody>
      </p:sp>
      <p:sp>
        <p:nvSpPr>
          <p:cNvPr id="4" name="Substituent dată 3"/>
          <p:cNvSpPr>
            <a:spLocks noGrp="1"/>
          </p:cNvSpPr>
          <p:nvPr>
            <p:ph type="dt" sz="half" idx="10"/>
          </p:nvPr>
        </p:nvSpPr>
        <p:spPr/>
        <p:txBody>
          <a:bodyPr/>
          <a:lstStyle/>
          <a:p>
            <a:fld id="{64A41582-FADA-43EF-9755-EA2202DDF6B8}" type="datetimeFigureOut">
              <a:rPr lang="en-US">
                <a:solidFill>
                  <a:prstClr val="black">
                    <a:tint val="75000"/>
                  </a:prstClr>
                </a:solidFill>
              </a:rPr>
              <a:pPr/>
              <a:t>3/18/2016</a:t>
            </a:fld>
            <a:endParaRPr lang="en-US">
              <a:solidFill>
                <a:prstClr val="black">
                  <a:tint val="75000"/>
                </a:prstClr>
              </a:solidFill>
            </a:endParaRPr>
          </a:p>
        </p:txBody>
      </p:sp>
      <p:sp>
        <p:nvSpPr>
          <p:cNvPr id="5" name="Substituent subsol 4"/>
          <p:cNvSpPr>
            <a:spLocks noGrp="1"/>
          </p:cNvSpPr>
          <p:nvPr>
            <p:ph type="ftr" sz="quarter" idx="11"/>
          </p:nvPr>
        </p:nvSpPr>
        <p:spPr/>
        <p:txBody>
          <a:bodyPr/>
          <a:lstStyle/>
          <a:p>
            <a:endParaRPr lang="en-US">
              <a:solidFill>
                <a:prstClr val="black">
                  <a:tint val="75000"/>
                </a:prstClr>
              </a:solidFill>
            </a:endParaRPr>
          </a:p>
        </p:txBody>
      </p:sp>
      <p:sp>
        <p:nvSpPr>
          <p:cNvPr id="6" name="Substituent număr diapozitiv 5"/>
          <p:cNvSpPr>
            <a:spLocks noGrp="1"/>
          </p:cNvSpPr>
          <p:nvPr>
            <p:ph type="sldNum" sz="quarter" idx="12"/>
          </p:nvPr>
        </p:nvSpPr>
        <p:spPr/>
        <p:txBody>
          <a:bodyPr/>
          <a:lstStyle/>
          <a:p>
            <a:fld id="{E83D2762-951A-40FD-8729-A4247060D1A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05916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Clic pentru editare stil titlu</a:t>
            </a:r>
            <a:endParaRPr lang="en-US"/>
          </a:p>
        </p:txBody>
      </p:sp>
      <p:sp>
        <p:nvSpPr>
          <p:cNvPr id="3" name="Substituent conținut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conținut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5" name="Substituent dată 4"/>
          <p:cNvSpPr>
            <a:spLocks noGrp="1"/>
          </p:cNvSpPr>
          <p:nvPr>
            <p:ph type="dt" sz="half" idx="10"/>
          </p:nvPr>
        </p:nvSpPr>
        <p:spPr/>
        <p:txBody>
          <a:bodyPr/>
          <a:lstStyle/>
          <a:p>
            <a:fld id="{64A41582-FADA-43EF-9755-EA2202DDF6B8}" type="datetimeFigureOut">
              <a:rPr lang="en-US">
                <a:solidFill>
                  <a:prstClr val="black">
                    <a:tint val="75000"/>
                  </a:prstClr>
                </a:solidFill>
              </a:rPr>
              <a:pPr/>
              <a:t>3/18/2016</a:t>
            </a:fld>
            <a:endParaRPr lang="en-US">
              <a:solidFill>
                <a:prstClr val="black">
                  <a:tint val="75000"/>
                </a:prstClr>
              </a:solidFill>
            </a:endParaRPr>
          </a:p>
        </p:txBody>
      </p:sp>
      <p:sp>
        <p:nvSpPr>
          <p:cNvPr id="6" name="Substituent subsol 5"/>
          <p:cNvSpPr>
            <a:spLocks noGrp="1"/>
          </p:cNvSpPr>
          <p:nvPr>
            <p:ph type="ftr" sz="quarter" idx="11"/>
          </p:nvPr>
        </p:nvSpPr>
        <p:spPr/>
        <p:txBody>
          <a:bodyPr/>
          <a:lstStyle/>
          <a:p>
            <a:endParaRPr lang="en-US">
              <a:solidFill>
                <a:prstClr val="black">
                  <a:tint val="75000"/>
                </a:prstClr>
              </a:solidFill>
            </a:endParaRPr>
          </a:p>
        </p:txBody>
      </p:sp>
      <p:sp>
        <p:nvSpPr>
          <p:cNvPr id="7" name="Substituent număr diapozitiv 6"/>
          <p:cNvSpPr>
            <a:spLocks noGrp="1"/>
          </p:cNvSpPr>
          <p:nvPr>
            <p:ph type="sldNum" sz="quarter" idx="12"/>
          </p:nvPr>
        </p:nvSpPr>
        <p:spPr/>
        <p:txBody>
          <a:bodyPr/>
          <a:lstStyle/>
          <a:p>
            <a:fld id="{E83D2762-951A-40FD-8729-A4247060D1A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17376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lvl1pPr>
              <a:defRPr/>
            </a:lvl1pPr>
          </a:lstStyle>
          <a:p>
            <a:r>
              <a:rPr lang="ro-RO" smtClean="0"/>
              <a:t>Clic pentru editare stil titlu</a:t>
            </a:r>
            <a:endParaRPr lang="en-US"/>
          </a:p>
        </p:txBody>
      </p:sp>
      <p:sp>
        <p:nvSpPr>
          <p:cNvPr id="3" name="Substituent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Clic pentru editare stiluri text Coordonator</a:t>
            </a:r>
          </a:p>
        </p:txBody>
      </p:sp>
      <p:sp>
        <p:nvSpPr>
          <p:cNvPr id="4" name="Substituent conținut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5" name="Substituent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Clic pentru editare stiluri text Coordonator</a:t>
            </a:r>
          </a:p>
        </p:txBody>
      </p:sp>
      <p:sp>
        <p:nvSpPr>
          <p:cNvPr id="6" name="Substituent conținut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7" name="Substituent dată 6"/>
          <p:cNvSpPr>
            <a:spLocks noGrp="1"/>
          </p:cNvSpPr>
          <p:nvPr>
            <p:ph type="dt" sz="half" idx="10"/>
          </p:nvPr>
        </p:nvSpPr>
        <p:spPr/>
        <p:txBody>
          <a:bodyPr/>
          <a:lstStyle/>
          <a:p>
            <a:fld id="{64A41582-FADA-43EF-9755-EA2202DDF6B8}" type="datetimeFigureOut">
              <a:rPr lang="en-US">
                <a:solidFill>
                  <a:prstClr val="black">
                    <a:tint val="75000"/>
                  </a:prstClr>
                </a:solidFill>
              </a:rPr>
              <a:pPr/>
              <a:t>3/18/2016</a:t>
            </a:fld>
            <a:endParaRPr lang="en-US">
              <a:solidFill>
                <a:prstClr val="black">
                  <a:tint val="75000"/>
                </a:prstClr>
              </a:solidFill>
            </a:endParaRPr>
          </a:p>
        </p:txBody>
      </p:sp>
      <p:sp>
        <p:nvSpPr>
          <p:cNvPr id="8" name="Substituent subsol 7"/>
          <p:cNvSpPr>
            <a:spLocks noGrp="1"/>
          </p:cNvSpPr>
          <p:nvPr>
            <p:ph type="ftr" sz="quarter" idx="11"/>
          </p:nvPr>
        </p:nvSpPr>
        <p:spPr/>
        <p:txBody>
          <a:bodyPr/>
          <a:lstStyle/>
          <a:p>
            <a:endParaRPr lang="en-US">
              <a:solidFill>
                <a:prstClr val="black">
                  <a:tint val="75000"/>
                </a:prstClr>
              </a:solidFill>
            </a:endParaRPr>
          </a:p>
        </p:txBody>
      </p:sp>
      <p:sp>
        <p:nvSpPr>
          <p:cNvPr id="9" name="Substituent număr diapozitiv 8"/>
          <p:cNvSpPr>
            <a:spLocks noGrp="1"/>
          </p:cNvSpPr>
          <p:nvPr>
            <p:ph type="sldNum" sz="quarter" idx="12"/>
          </p:nvPr>
        </p:nvSpPr>
        <p:spPr/>
        <p:txBody>
          <a:bodyPr/>
          <a:lstStyle/>
          <a:p>
            <a:fld id="{E83D2762-951A-40FD-8729-A4247060D1A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96939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Clic pentru editare stil titlu</a:t>
            </a:r>
            <a:endParaRPr lang="en-US"/>
          </a:p>
        </p:txBody>
      </p:sp>
      <p:sp>
        <p:nvSpPr>
          <p:cNvPr id="3" name="Substituent dată 2"/>
          <p:cNvSpPr>
            <a:spLocks noGrp="1"/>
          </p:cNvSpPr>
          <p:nvPr>
            <p:ph type="dt" sz="half" idx="10"/>
          </p:nvPr>
        </p:nvSpPr>
        <p:spPr/>
        <p:txBody>
          <a:bodyPr/>
          <a:lstStyle/>
          <a:p>
            <a:fld id="{64A41582-FADA-43EF-9755-EA2202DDF6B8}" type="datetimeFigureOut">
              <a:rPr lang="en-US">
                <a:solidFill>
                  <a:prstClr val="black">
                    <a:tint val="75000"/>
                  </a:prstClr>
                </a:solidFill>
              </a:rPr>
              <a:pPr/>
              <a:t>3/18/2016</a:t>
            </a:fld>
            <a:endParaRPr lang="en-US">
              <a:solidFill>
                <a:prstClr val="black">
                  <a:tint val="75000"/>
                </a:prstClr>
              </a:solidFill>
            </a:endParaRPr>
          </a:p>
        </p:txBody>
      </p:sp>
      <p:sp>
        <p:nvSpPr>
          <p:cNvPr id="4" name="Substituent subsol 3"/>
          <p:cNvSpPr>
            <a:spLocks noGrp="1"/>
          </p:cNvSpPr>
          <p:nvPr>
            <p:ph type="ftr" sz="quarter" idx="11"/>
          </p:nvPr>
        </p:nvSpPr>
        <p:spPr/>
        <p:txBody>
          <a:bodyPr/>
          <a:lstStyle/>
          <a:p>
            <a:endParaRPr lang="en-US">
              <a:solidFill>
                <a:prstClr val="black">
                  <a:tint val="75000"/>
                </a:prstClr>
              </a:solidFill>
            </a:endParaRPr>
          </a:p>
        </p:txBody>
      </p:sp>
      <p:sp>
        <p:nvSpPr>
          <p:cNvPr id="5" name="Substituent număr diapozitiv 4"/>
          <p:cNvSpPr>
            <a:spLocks noGrp="1"/>
          </p:cNvSpPr>
          <p:nvPr>
            <p:ph type="sldNum" sz="quarter" idx="12"/>
          </p:nvPr>
        </p:nvSpPr>
        <p:spPr/>
        <p:txBody>
          <a:bodyPr/>
          <a:lstStyle/>
          <a:p>
            <a:fld id="{E83D2762-951A-40FD-8729-A4247060D1A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91768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p:cNvSpPr>
            <a:spLocks noGrp="1"/>
          </p:cNvSpPr>
          <p:nvPr>
            <p:ph type="dt" sz="half" idx="10"/>
          </p:nvPr>
        </p:nvSpPr>
        <p:spPr/>
        <p:txBody>
          <a:bodyPr/>
          <a:lstStyle/>
          <a:p>
            <a:fld id="{64A41582-FADA-43EF-9755-EA2202DDF6B8}" type="datetimeFigureOut">
              <a:rPr lang="en-US">
                <a:solidFill>
                  <a:prstClr val="black">
                    <a:tint val="75000"/>
                  </a:prstClr>
                </a:solidFill>
              </a:rPr>
              <a:pPr/>
              <a:t>3/18/2016</a:t>
            </a:fld>
            <a:endParaRPr lang="en-US">
              <a:solidFill>
                <a:prstClr val="black">
                  <a:tint val="75000"/>
                </a:prstClr>
              </a:solidFill>
            </a:endParaRPr>
          </a:p>
        </p:txBody>
      </p:sp>
      <p:sp>
        <p:nvSpPr>
          <p:cNvPr id="3" name="Substituent subsol 2"/>
          <p:cNvSpPr>
            <a:spLocks noGrp="1"/>
          </p:cNvSpPr>
          <p:nvPr>
            <p:ph type="ftr" sz="quarter" idx="11"/>
          </p:nvPr>
        </p:nvSpPr>
        <p:spPr/>
        <p:txBody>
          <a:bodyPr/>
          <a:lstStyle/>
          <a:p>
            <a:endParaRPr lang="en-US">
              <a:solidFill>
                <a:prstClr val="black">
                  <a:tint val="75000"/>
                </a:prstClr>
              </a:solidFill>
            </a:endParaRPr>
          </a:p>
        </p:txBody>
      </p:sp>
      <p:sp>
        <p:nvSpPr>
          <p:cNvPr id="4" name="Substituent număr diapozitiv 3"/>
          <p:cNvSpPr>
            <a:spLocks noGrp="1"/>
          </p:cNvSpPr>
          <p:nvPr>
            <p:ph type="sldNum" sz="quarter" idx="12"/>
          </p:nvPr>
        </p:nvSpPr>
        <p:spPr/>
        <p:txBody>
          <a:bodyPr/>
          <a:lstStyle/>
          <a:p>
            <a:fld id="{E83D2762-951A-40FD-8729-A4247060D1A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93842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457200" y="273050"/>
            <a:ext cx="3008313" cy="1162050"/>
          </a:xfrm>
        </p:spPr>
        <p:txBody>
          <a:bodyPr anchor="b"/>
          <a:lstStyle>
            <a:lvl1pPr algn="l">
              <a:defRPr sz="2000" b="1"/>
            </a:lvl1pPr>
          </a:lstStyle>
          <a:p>
            <a:r>
              <a:rPr lang="ro-RO" smtClean="0"/>
              <a:t>Clic pentru editare stil titlu</a:t>
            </a:r>
            <a:endParaRPr lang="en-US"/>
          </a:p>
        </p:txBody>
      </p:sp>
      <p:sp>
        <p:nvSpPr>
          <p:cNvPr id="3" name="Substituent conținut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Clic pentru editare stiluri text Coordonator</a:t>
            </a:r>
          </a:p>
        </p:txBody>
      </p:sp>
      <p:sp>
        <p:nvSpPr>
          <p:cNvPr id="5" name="Substituent dată 4"/>
          <p:cNvSpPr>
            <a:spLocks noGrp="1"/>
          </p:cNvSpPr>
          <p:nvPr>
            <p:ph type="dt" sz="half" idx="10"/>
          </p:nvPr>
        </p:nvSpPr>
        <p:spPr/>
        <p:txBody>
          <a:bodyPr/>
          <a:lstStyle/>
          <a:p>
            <a:fld id="{64A41582-FADA-43EF-9755-EA2202DDF6B8}" type="datetimeFigureOut">
              <a:rPr lang="en-US">
                <a:solidFill>
                  <a:prstClr val="black">
                    <a:tint val="75000"/>
                  </a:prstClr>
                </a:solidFill>
              </a:rPr>
              <a:pPr/>
              <a:t>3/18/2016</a:t>
            </a:fld>
            <a:endParaRPr lang="en-US">
              <a:solidFill>
                <a:prstClr val="black">
                  <a:tint val="75000"/>
                </a:prstClr>
              </a:solidFill>
            </a:endParaRPr>
          </a:p>
        </p:txBody>
      </p:sp>
      <p:sp>
        <p:nvSpPr>
          <p:cNvPr id="6" name="Substituent subsol 5"/>
          <p:cNvSpPr>
            <a:spLocks noGrp="1"/>
          </p:cNvSpPr>
          <p:nvPr>
            <p:ph type="ftr" sz="quarter" idx="11"/>
          </p:nvPr>
        </p:nvSpPr>
        <p:spPr/>
        <p:txBody>
          <a:bodyPr/>
          <a:lstStyle/>
          <a:p>
            <a:endParaRPr lang="en-US">
              <a:solidFill>
                <a:prstClr val="black">
                  <a:tint val="75000"/>
                </a:prstClr>
              </a:solidFill>
            </a:endParaRPr>
          </a:p>
        </p:txBody>
      </p:sp>
      <p:sp>
        <p:nvSpPr>
          <p:cNvPr id="7" name="Substituent număr diapozitiv 6"/>
          <p:cNvSpPr>
            <a:spLocks noGrp="1"/>
          </p:cNvSpPr>
          <p:nvPr>
            <p:ph type="sldNum" sz="quarter" idx="12"/>
          </p:nvPr>
        </p:nvSpPr>
        <p:spPr/>
        <p:txBody>
          <a:bodyPr/>
          <a:lstStyle/>
          <a:p>
            <a:fld id="{E83D2762-951A-40FD-8729-A4247060D1A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03020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1792288" y="4800600"/>
            <a:ext cx="5486400" cy="566738"/>
          </a:xfrm>
        </p:spPr>
        <p:txBody>
          <a:bodyPr anchor="b"/>
          <a:lstStyle>
            <a:lvl1pPr algn="l">
              <a:defRPr sz="2000" b="1"/>
            </a:lvl1pPr>
          </a:lstStyle>
          <a:p>
            <a:r>
              <a:rPr lang="ro-RO" smtClean="0"/>
              <a:t>Clic pentru editare stil titlu</a:t>
            </a:r>
            <a:endParaRPr lang="en-US"/>
          </a:p>
        </p:txBody>
      </p:sp>
      <p:sp>
        <p:nvSpPr>
          <p:cNvPr id="3" name="Substituent i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Substituent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Clic pentru editare stiluri text Coordonator</a:t>
            </a:r>
          </a:p>
        </p:txBody>
      </p:sp>
      <p:sp>
        <p:nvSpPr>
          <p:cNvPr id="5" name="Substituent dată 4"/>
          <p:cNvSpPr>
            <a:spLocks noGrp="1"/>
          </p:cNvSpPr>
          <p:nvPr>
            <p:ph type="dt" sz="half" idx="10"/>
          </p:nvPr>
        </p:nvSpPr>
        <p:spPr/>
        <p:txBody>
          <a:bodyPr/>
          <a:lstStyle/>
          <a:p>
            <a:fld id="{64A41582-FADA-43EF-9755-EA2202DDF6B8}" type="datetimeFigureOut">
              <a:rPr lang="en-US">
                <a:solidFill>
                  <a:prstClr val="black">
                    <a:tint val="75000"/>
                  </a:prstClr>
                </a:solidFill>
              </a:rPr>
              <a:pPr/>
              <a:t>3/18/2016</a:t>
            </a:fld>
            <a:endParaRPr lang="en-US">
              <a:solidFill>
                <a:prstClr val="black">
                  <a:tint val="75000"/>
                </a:prstClr>
              </a:solidFill>
            </a:endParaRPr>
          </a:p>
        </p:txBody>
      </p:sp>
      <p:sp>
        <p:nvSpPr>
          <p:cNvPr id="6" name="Substituent subsol 5"/>
          <p:cNvSpPr>
            <a:spLocks noGrp="1"/>
          </p:cNvSpPr>
          <p:nvPr>
            <p:ph type="ftr" sz="quarter" idx="11"/>
          </p:nvPr>
        </p:nvSpPr>
        <p:spPr/>
        <p:txBody>
          <a:bodyPr/>
          <a:lstStyle/>
          <a:p>
            <a:endParaRPr lang="en-US">
              <a:solidFill>
                <a:prstClr val="black">
                  <a:tint val="75000"/>
                </a:prstClr>
              </a:solidFill>
            </a:endParaRPr>
          </a:p>
        </p:txBody>
      </p:sp>
      <p:sp>
        <p:nvSpPr>
          <p:cNvPr id="7" name="Substituent număr diapozitiv 6"/>
          <p:cNvSpPr>
            <a:spLocks noGrp="1"/>
          </p:cNvSpPr>
          <p:nvPr>
            <p:ph type="sldNum" sz="quarter" idx="12"/>
          </p:nvPr>
        </p:nvSpPr>
        <p:spPr/>
        <p:txBody>
          <a:bodyPr/>
          <a:lstStyle/>
          <a:p>
            <a:fld id="{E83D2762-951A-40FD-8729-A4247060D1A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59793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mtClean="0"/>
              <a:t>Clic pentru editare stil titlu</a:t>
            </a:r>
            <a:endParaRPr lang="en-US"/>
          </a:p>
        </p:txBody>
      </p:sp>
      <p:sp>
        <p:nvSpPr>
          <p:cNvPr id="3" name="Substituent text vertical 2"/>
          <p:cNvSpPr>
            <a:spLocks noGrp="1"/>
          </p:cNvSpPr>
          <p:nvPr>
            <p:ph type="body" orient="vert" idx="1"/>
          </p:nvPr>
        </p:nvSpPr>
        <p:spPr/>
        <p:txBody>
          <a:bodyPr vert="eaVert"/>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dată 3"/>
          <p:cNvSpPr>
            <a:spLocks noGrp="1"/>
          </p:cNvSpPr>
          <p:nvPr>
            <p:ph type="dt" sz="half" idx="10"/>
          </p:nvPr>
        </p:nvSpPr>
        <p:spPr/>
        <p:txBody>
          <a:bodyPr/>
          <a:lstStyle/>
          <a:p>
            <a:fld id="{64A41582-FADA-43EF-9755-EA2202DDF6B8}" type="datetimeFigureOut">
              <a:rPr lang="en-US">
                <a:solidFill>
                  <a:prstClr val="black">
                    <a:tint val="75000"/>
                  </a:prstClr>
                </a:solidFill>
              </a:rPr>
              <a:pPr/>
              <a:t>3/18/2016</a:t>
            </a:fld>
            <a:endParaRPr lang="en-US">
              <a:solidFill>
                <a:prstClr val="black">
                  <a:tint val="75000"/>
                </a:prstClr>
              </a:solidFill>
            </a:endParaRPr>
          </a:p>
        </p:txBody>
      </p:sp>
      <p:sp>
        <p:nvSpPr>
          <p:cNvPr id="5" name="Substituent subsol 4"/>
          <p:cNvSpPr>
            <a:spLocks noGrp="1"/>
          </p:cNvSpPr>
          <p:nvPr>
            <p:ph type="ftr" sz="quarter" idx="11"/>
          </p:nvPr>
        </p:nvSpPr>
        <p:spPr/>
        <p:txBody>
          <a:bodyPr/>
          <a:lstStyle/>
          <a:p>
            <a:endParaRPr lang="en-US">
              <a:solidFill>
                <a:prstClr val="black">
                  <a:tint val="75000"/>
                </a:prstClr>
              </a:solidFill>
            </a:endParaRPr>
          </a:p>
        </p:txBody>
      </p:sp>
      <p:sp>
        <p:nvSpPr>
          <p:cNvPr id="6" name="Substituent număr diapozitiv 5"/>
          <p:cNvSpPr>
            <a:spLocks noGrp="1"/>
          </p:cNvSpPr>
          <p:nvPr>
            <p:ph type="sldNum" sz="quarter" idx="12"/>
          </p:nvPr>
        </p:nvSpPr>
        <p:spPr/>
        <p:txBody>
          <a:bodyPr/>
          <a:lstStyle/>
          <a:p>
            <a:fld id="{E83D2762-951A-40FD-8729-A4247060D1A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49216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p:cNvSpPr>
            <a:spLocks noGrp="1"/>
          </p:cNvSpPr>
          <p:nvPr>
            <p:ph type="title" orient="vert"/>
          </p:nvPr>
        </p:nvSpPr>
        <p:spPr>
          <a:xfrm>
            <a:off x="6629400" y="274638"/>
            <a:ext cx="2057400" cy="5851525"/>
          </a:xfrm>
        </p:spPr>
        <p:txBody>
          <a:bodyPr vert="eaVert"/>
          <a:lstStyle/>
          <a:p>
            <a:r>
              <a:rPr lang="ro-RO" smtClean="0"/>
              <a:t>Clic pentru editare stil titlu</a:t>
            </a:r>
            <a:endParaRPr lang="en-US"/>
          </a:p>
        </p:txBody>
      </p:sp>
      <p:sp>
        <p:nvSpPr>
          <p:cNvPr id="3" name="Substituent text vertical 2"/>
          <p:cNvSpPr>
            <a:spLocks noGrp="1"/>
          </p:cNvSpPr>
          <p:nvPr>
            <p:ph type="body" orient="vert" idx="1"/>
          </p:nvPr>
        </p:nvSpPr>
        <p:spPr>
          <a:xfrm>
            <a:off x="457200" y="274638"/>
            <a:ext cx="6019800" cy="5851525"/>
          </a:xfrm>
        </p:spPr>
        <p:txBody>
          <a:bodyPr vert="eaVert"/>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dată 3"/>
          <p:cNvSpPr>
            <a:spLocks noGrp="1"/>
          </p:cNvSpPr>
          <p:nvPr>
            <p:ph type="dt" sz="half" idx="10"/>
          </p:nvPr>
        </p:nvSpPr>
        <p:spPr/>
        <p:txBody>
          <a:bodyPr/>
          <a:lstStyle/>
          <a:p>
            <a:fld id="{64A41582-FADA-43EF-9755-EA2202DDF6B8}" type="datetimeFigureOut">
              <a:rPr lang="en-US">
                <a:solidFill>
                  <a:prstClr val="black">
                    <a:tint val="75000"/>
                  </a:prstClr>
                </a:solidFill>
              </a:rPr>
              <a:pPr/>
              <a:t>3/18/2016</a:t>
            </a:fld>
            <a:endParaRPr lang="en-US">
              <a:solidFill>
                <a:prstClr val="black">
                  <a:tint val="75000"/>
                </a:prstClr>
              </a:solidFill>
            </a:endParaRPr>
          </a:p>
        </p:txBody>
      </p:sp>
      <p:sp>
        <p:nvSpPr>
          <p:cNvPr id="5" name="Substituent subsol 4"/>
          <p:cNvSpPr>
            <a:spLocks noGrp="1"/>
          </p:cNvSpPr>
          <p:nvPr>
            <p:ph type="ftr" sz="quarter" idx="11"/>
          </p:nvPr>
        </p:nvSpPr>
        <p:spPr/>
        <p:txBody>
          <a:bodyPr/>
          <a:lstStyle/>
          <a:p>
            <a:endParaRPr lang="en-US">
              <a:solidFill>
                <a:prstClr val="black">
                  <a:tint val="75000"/>
                </a:prstClr>
              </a:solidFill>
            </a:endParaRPr>
          </a:p>
        </p:txBody>
      </p:sp>
      <p:sp>
        <p:nvSpPr>
          <p:cNvPr id="6" name="Substituent număr diapozitiv 5"/>
          <p:cNvSpPr>
            <a:spLocks noGrp="1"/>
          </p:cNvSpPr>
          <p:nvPr>
            <p:ph type="sldNum" sz="quarter" idx="12"/>
          </p:nvPr>
        </p:nvSpPr>
        <p:spPr/>
        <p:txBody>
          <a:bodyPr/>
          <a:lstStyle/>
          <a:p>
            <a:fld id="{E83D2762-951A-40FD-8729-A4247060D1A8}"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66622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elfoli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fontAlgn="base">
                <a:spcBef>
                  <a:spcPct val="0"/>
                </a:spcBef>
                <a:spcAft>
                  <a:spcPct val="0"/>
                </a:spcAft>
                <a:defRPr/>
              </a:pPr>
              <a:endParaRPr lang="it-IT" sz="2400">
                <a:solidFill>
                  <a:srgbClr val="FFFFFF"/>
                </a:solidFill>
                <a:latin typeface="Times New Roman" pitchFamily="18" charset="0"/>
                <a:cs typeface="Arial"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fontAlgn="base">
                <a:spcBef>
                  <a:spcPct val="0"/>
                </a:spcBef>
                <a:spcAft>
                  <a:spcPct val="0"/>
                </a:spcAft>
                <a:defRPr/>
              </a:pPr>
              <a:endParaRPr lang="it-IT" sz="2400">
                <a:solidFill>
                  <a:srgbClr val="FFFFFF"/>
                </a:solidFill>
                <a:latin typeface="Times New Roman" pitchFamily="18" charset="0"/>
                <a:cs typeface="Arial"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it-IT" sz="2400">
                  <a:solidFill>
                    <a:srgbClr val="FFFFFF"/>
                  </a:solidFill>
                  <a:latin typeface="Times New Roman" pitchFamily="18" charset="0"/>
                  <a:cs typeface="Arial"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it-IT" sz="2400">
                  <a:solidFill>
                    <a:srgbClr val="FFFFFF"/>
                  </a:solidFill>
                  <a:latin typeface="Times New Roman" pitchFamily="18" charset="0"/>
                  <a:cs typeface="Arial"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it-IT" sz="2400">
                  <a:solidFill>
                    <a:srgbClr val="FFFFFF"/>
                  </a:solidFill>
                  <a:latin typeface="Times New Roman" pitchFamily="18" charset="0"/>
                  <a:cs typeface="Arial"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fontAlgn="base">
                  <a:spcBef>
                    <a:spcPct val="0"/>
                  </a:spcBef>
                  <a:spcAft>
                    <a:spcPct val="0"/>
                  </a:spcAft>
                  <a:defRPr/>
                </a:pPr>
                <a:endParaRPr lang="it-IT" sz="2400">
                  <a:solidFill>
                    <a:srgbClr val="FFFFFF"/>
                  </a:solidFill>
                  <a:latin typeface="Times New Roman" pitchFamily="18" charset="0"/>
                  <a:cs typeface="Arial"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it-IT" sz="2400">
                  <a:solidFill>
                    <a:srgbClr val="FFFFFF"/>
                  </a:solidFill>
                  <a:latin typeface="Times New Roman" pitchFamily="18" charset="0"/>
                  <a:cs typeface="Arial"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it-IT" sz="2400">
                  <a:solidFill>
                    <a:srgbClr val="FFFFFF"/>
                  </a:solidFill>
                  <a:latin typeface="Times New Roman" pitchFamily="18" charset="0"/>
                  <a:cs typeface="Arial"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fontAlgn="base">
                  <a:spcBef>
                    <a:spcPct val="0"/>
                  </a:spcBef>
                  <a:spcAft>
                    <a:spcPct val="0"/>
                  </a:spcAft>
                  <a:defRPr/>
                </a:pPr>
                <a:endParaRPr lang="it-IT" sz="2400">
                  <a:solidFill>
                    <a:srgbClr val="FFFFFF"/>
                  </a:solidFill>
                  <a:latin typeface="Times New Roman" pitchFamily="18" charset="0"/>
                  <a:cs typeface="Arial"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it-IT" sz="2400">
                  <a:solidFill>
                    <a:srgbClr val="FFFFFF"/>
                  </a:solidFill>
                  <a:latin typeface="Times New Roman" pitchFamily="18" charset="0"/>
                  <a:cs typeface="Arial"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it-IT" sz="2400">
                  <a:solidFill>
                    <a:srgbClr val="FFFFFF"/>
                  </a:solidFill>
                  <a:latin typeface="Times New Roman" pitchFamily="18" charset="0"/>
                  <a:cs typeface="Arial"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it-IT" sz="2400">
                  <a:solidFill>
                    <a:srgbClr val="FFFFFF"/>
                  </a:solidFill>
                  <a:latin typeface="Times New Roman" pitchFamily="18" charset="0"/>
                  <a:cs typeface="Arial" charset="0"/>
                </a:endParaRPr>
              </a:p>
            </p:txBody>
          </p:sp>
        </p:grpSp>
      </p:grpSp>
      <p:sp>
        <p:nvSpPr>
          <p:cNvPr id="19475"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de-DE" smtClean="0"/>
              <a:t>Titelmasterformat durch Klicken bearbeiten</a:t>
            </a:r>
            <a:endParaRPr lang="es-ES"/>
          </a:p>
        </p:txBody>
      </p:sp>
      <p:sp>
        <p:nvSpPr>
          <p:cNvPr id="19476"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de-DE" smtClean="0"/>
              <a:t>Formatvorlage des Untertitelmasters durch Klicken bearbeiten</a:t>
            </a:r>
            <a:endParaRPr lang="es-ES"/>
          </a:p>
        </p:txBody>
      </p:sp>
      <p:sp>
        <p:nvSpPr>
          <p:cNvPr id="18" name="Rectangle 16"/>
          <p:cNvSpPr>
            <a:spLocks noGrp="1" noChangeArrowheads="1"/>
          </p:cNvSpPr>
          <p:nvPr>
            <p:ph type="dt" sz="half" idx="10"/>
          </p:nvPr>
        </p:nvSpPr>
        <p:spPr>
          <a:xfrm>
            <a:off x="457200" y="6248400"/>
            <a:ext cx="2133600" cy="457200"/>
          </a:xfrm>
        </p:spPr>
        <p:txBody>
          <a:bodyPr/>
          <a:lstStyle>
            <a:lvl1pPr>
              <a:defRPr/>
            </a:lvl1pPr>
          </a:lstStyle>
          <a:p>
            <a:pPr>
              <a:defRPr/>
            </a:pPr>
            <a:endParaRPr lang="es-ES">
              <a:solidFill>
                <a:srgbClr val="FFFFFF"/>
              </a:solidFill>
            </a:endParaRPr>
          </a:p>
        </p:txBody>
      </p:sp>
      <p:sp>
        <p:nvSpPr>
          <p:cNvPr id="19" name="Rectangle 17"/>
          <p:cNvSpPr>
            <a:spLocks noGrp="1" noChangeArrowheads="1"/>
          </p:cNvSpPr>
          <p:nvPr>
            <p:ph type="ftr" sz="quarter" idx="11"/>
          </p:nvPr>
        </p:nvSpPr>
        <p:spPr/>
        <p:txBody>
          <a:bodyPr/>
          <a:lstStyle>
            <a:lvl1pPr>
              <a:defRPr/>
            </a:lvl1pPr>
          </a:lstStyle>
          <a:p>
            <a:pPr>
              <a:defRPr/>
            </a:pPr>
            <a:endParaRPr lang="es-ES">
              <a:solidFill>
                <a:srgbClr val="FFFFFF"/>
              </a:solidFill>
            </a:endParaRPr>
          </a:p>
        </p:txBody>
      </p:sp>
      <p:sp>
        <p:nvSpPr>
          <p:cNvPr id="20" name="Rectangle 18"/>
          <p:cNvSpPr>
            <a:spLocks noGrp="1" noChangeArrowheads="1"/>
          </p:cNvSpPr>
          <p:nvPr>
            <p:ph type="sldNum" sz="quarter" idx="12"/>
          </p:nvPr>
        </p:nvSpPr>
        <p:spPr/>
        <p:txBody>
          <a:bodyPr/>
          <a:lstStyle>
            <a:lvl1pPr>
              <a:defRPr/>
            </a:lvl1pPr>
          </a:lstStyle>
          <a:p>
            <a:pPr>
              <a:defRPr/>
            </a:pPr>
            <a:fld id="{4ED9397A-D051-4FBB-85D7-AE9027D292D1}" type="slidenum">
              <a:rPr lang="es-ES">
                <a:solidFill>
                  <a:srgbClr val="FFFFFF"/>
                </a:solidFill>
              </a:rPr>
              <a:pPr>
                <a:defRPr/>
              </a:pPr>
              <a:t>‹#›</a:t>
            </a:fld>
            <a:endParaRPr lang="es-ES">
              <a:solidFill>
                <a:srgbClr val="FFFFFF"/>
              </a:solidFill>
            </a:endParaRPr>
          </a:p>
        </p:txBody>
      </p:sp>
    </p:spTree>
    <p:extLst>
      <p:ext uri="{BB962C8B-B14F-4D97-AF65-F5344CB8AC3E}">
        <p14:creationId xmlns:p14="http://schemas.microsoft.com/office/powerpoint/2010/main" val="2641144542"/>
      </p:ext>
    </p:extLst>
  </p:cSld>
  <p:clrMapOvr>
    <a:masterClrMapping/>
  </p:clrMapOvr>
  <p:transition spd="med">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ro-RO"/>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ro-RO"/>
          </a:p>
        </p:txBody>
      </p:sp>
      <p:sp>
        <p:nvSpPr>
          <p:cNvPr id="4" name="Rectangle 2"/>
          <p:cNvSpPr>
            <a:spLocks noGrp="1" noChangeArrowheads="1"/>
          </p:cNvSpPr>
          <p:nvPr>
            <p:ph type="ftr" sz="quarter" idx="10"/>
          </p:nvPr>
        </p:nvSpPr>
        <p:spPr>
          <a:ln/>
        </p:spPr>
        <p:txBody>
          <a:bodyPr/>
          <a:lstStyle>
            <a:lvl1pPr>
              <a:defRPr/>
            </a:lvl1pPr>
          </a:lstStyle>
          <a:p>
            <a:pPr>
              <a:defRPr/>
            </a:pPr>
            <a:endParaRPr lang="es-E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11F30D2E-B1FD-4271-A83B-4FF40A0C3BC6}" type="slidenum">
              <a:rPr lang="es-ES">
                <a:solidFill>
                  <a:srgbClr val="FFFFFF"/>
                </a:solidFill>
              </a:rPr>
              <a:pPr>
                <a:defRPr/>
              </a:pPr>
              <a:t>‹#›</a:t>
            </a:fld>
            <a:endParaRPr lang="es-ES">
              <a:solidFill>
                <a:srgbClr val="FFFFFF"/>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es-ES">
              <a:solidFill>
                <a:srgbClr val="FFFFFF"/>
              </a:solidFill>
            </a:endParaRPr>
          </a:p>
        </p:txBody>
      </p:sp>
    </p:spTree>
    <p:extLst>
      <p:ext uri="{BB962C8B-B14F-4D97-AF65-F5344CB8AC3E}">
        <p14:creationId xmlns:p14="http://schemas.microsoft.com/office/powerpoint/2010/main" val="22534624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ro-RO"/>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2"/>
          <p:cNvSpPr>
            <a:spLocks noGrp="1" noChangeArrowheads="1"/>
          </p:cNvSpPr>
          <p:nvPr>
            <p:ph type="ftr" sz="quarter" idx="10"/>
          </p:nvPr>
        </p:nvSpPr>
        <p:spPr>
          <a:ln/>
        </p:spPr>
        <p:txBody>
          <a:bodyPr/>
          <a:lstStyle>
            <a:lvl1pPr>
              <a:defRPr/>
            </a:lvl1pPr>
          </a:lstStyle>
          <a:p>
            <a:pPr>
              <a:defRPr/>
            </a:pPr>
            <a:endParaRPr lang="es-E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66D1DB86-72F1-4C4A-8F7B-EB28CC251E54}" type="slidenum">
              <a:rPr lang="es-ES">
                <a:solidFill>
                  <a:srgbClr val="FFFFFF"/>
                </a:solidFill>
              </a:rPr>
              <a:pPr>
                <a:defRPr/>
              </a:pPr>
              <a:t>‹#›</a:t>
            </a:fld>
            <a:endParaRPr lang="es-ES">
              <a:solidFill>
                <a:srgbClr val="FFFFFF"/>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es-ES">
              <a:solidFill>
                <a:srgbClr val="FFFFFF"/>
              </a:solidFill>
            </a:endParaRPr>
          </a:p>
        </p:txBody>
      </p:sp>
    </p:spTree>
    <p:extLst>
      <p:ext uri="{BB962C8B-B14F-4D97-AF65-F5344CB8AC3E}">
        <p14:creationId xmlns:p14="http://schemas.microsoft.com/office/powerpoint/2010/main" val="13816502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ro-RO"/>
          </a:p>
        </p:txBody>
      </p:sp>
      <p:sp>
        <p:nvSpPr>
          <p:cNvPr id="3" name="Inhaltsplatzhalt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ro-RO"/>
          </a:p>
        </p:txBody>
      </p:sp>
      <p:sp>
        <p:nvSpPr>
          <p:cNvPr id="4" name="Inhaltsplatzhalt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ro-RO"/>
          </a:p>
        </p:txBody>
      </p:sp>
      <p:sp>
        <p:nvSpPr>
          <p:cNvPr id="5" name="Rectangle 2"/>
          <p:cNvSpPr>
            <a:spLocks noGrp="1" noChangeArrowheads="1"/>
          </p:cNvSpPr>
          <p:nvPr>
            <p:ph type="ftr" sz="quarter" idx="10"/>
          </p:nvPr>
        </p:nvSpPr>
        <p:spPr>
          <a:ln/>
        </p:spPr>
        <p:txBody>
          <a:bodyPr/>
          <a:lstStyle>
            <a:lvl1pPr>
              <a:defRPr/>
            </a:lvl1pPr>
          </a:lstStyle>
          <a:p>
            <a:pPr>
              <a:defRPr/>
            </a:pPr>
            <a:endParaRPr lang="es-E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5AAD651E-3B95-4C22-B518-060BDFD1D9CC}" type="slidenum">
              <a:rPr lang="es-ES">
                <a:solidFill>
                  <a:srgbClr val="FFFFFF"/>
                </a:solidFill>
              </a:rPr>
              <a:pPr>
                <a:defRPr/>
              </a:pPr>
              <a:t>‹#›</a:t>
            </a:fld>
            <a:endParaRPr lang="es-ES">
              <a:solidFill>
                <a:srgbClr val="FFFFFF"/>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es-ES">
              <a:solidFill>
                <a:srgbClr val="FFFFFF"/>
              </a:solidFill>
            </a:endParaRPr>
          </a:p>
        </p:txBody>
      </p:sp>
    </p:spTree>
    <p:extLst>
      <p:ext uri="{BB962C8B-B14F-4D97-AF65-F5344CB8AC3E}">
        <p14:creationId xmlns:p14="http://schemas.microsoft.com/office/powerpoint/2010/main" val="19273412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ro-RO"/>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ro-RO"/>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ro-RO"/>
          </a:p>
        </p:txBody>
      </p:sp>
      <p:sp>
        <p:nvSpPr>
          <p:cNvPr id="7" name="Rectangle 2"/>
          <p:cNvSpPr>
            <a:spLocks noGrp="1" noChangeArrowheads="1"/>
          </p:cNvSpPr>
          <p:nvPr>
            <p:ph type="ftr" sz="quarter" idx="10"/>
          </p:nvPr>
        </p:nvSpPr>
        <p:spPr>
          <a:ln/>
        </p:spPr>
        <p:txBody>
          <a:bodyPr/>
          <a:lstStyle>
            <a:lvl1pPr>
              <a:defRPr/>
            </a:lvl1pPr>
          </a:lstStyle>
          <a:p>
            <a:pPr>
              <a:defRPr/>
            </a:pPr>
            <a:endParaRPr lang="es-ES">
              <a:solidFill>
                <a:srgbClr val="FFFFFF"/>
              </a:solidFill>
            </a:endParaRPr>
          </a:p>
        </p:txBody>
      </p:sp>
      <p:sp>
        <p:nvSpPr>
          <p:cNvPr id="8" name="Rectangle 3"/>
          <p:cNvSpPr>
            <a:spLocks noGrp="1" noChangeArrowheads="1"/>
          </p:cNvSpPr>
          <p:nvPr>
            <p:ph type="sldNum" sz="quarter" idx="11"/>
          </p:nvPr>
        </p:nvSpPr>
        <p:spPr>
          <a:ln/>
        </p:spPr>
        <p:txBody>
          <a:bodyPr/>
          <a:lstStyle>
            <a:lvl1pPr>
              <a:defRPr/>
            </a:lvl1pPr>
          </a:lstStyle>
          <a:p>
            <a:pPr>
              <a:defRPr/>
            </a:pPr>
            <a:fld id="{EA39EF22-4190-486B-B10B-7372AB243DA4}" type="slidenum">
              <a:rPr lang="es-ES">
                <a:solidFill>
                  <a:srgbClr val="FFFFFF"/>
                </a:solidFill>
              </a:rPr>
              <a:pPr>
                <a:defRPr/>
              </a:pPr>
              <a:t>‹#›</a:t>
            </a:fld>
            <a:endParaRPr lang="es-ES">
              <a:solidFill>
                <a:srgbClr val="FFFFFF"/>
              </a:solidFill>
            </a:endParaRPr>
          </a:p>
        </p:txBody>
      </p:sp>
      <p:sp>
        <p:nvSpPr>
          <p:cNvPr id="9" name="Rectangle 16"/>
          <p:cNvSpPr>
            <a:spLocks noGrp="1" noChangeArrowheads="1"/>
          </p:cNvSpPr>
          <p:nvPr>
            <p:ph type="dt" sz="half" idx="12"/>
          </p:nvPr>
        </p:nvSpPr>
        <p:spPr>
          <a:ln/>
        </p:spPr>
        <p:txBody>
          <a:bodyPr/>
          <a:lstStyle>
            <a:lvl1pPr>
              <a:defRPr/>
            </a:lvl1pPr>
          </a:lstStyle>
          <a:p>
            <a:pPr>
              <a:defRPr/>
            </a:pPr>
            <a:endParaRPr lang="es-ES">
              <a:solidFill>
                <a:srgbClr val="FFFFFF"/>
              </a:solidFill>
            </a:endParaRPr>
          </a:p>
        </p:txBody>
      </p:sp>
    </p:spTree>
    <p:extLst>
      <p:ext uri="{BB962C8B-B14F-4D97-AF65-F5344CB8AC3E}">
        <p14:creationId xmlns:p14="http://schemas.microsoft.com/office/powerpoint/2010/main" val="33678101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ro-RO"/>
          </a:p>
        </p:txBody>
      </p:sp>
      <p:sp>
        <p:nvSpPr>
          <p:cNvPr id="3" name="Rectangle 2"/>
          <p:cNvSpPr>
            <a:spLocks noGrp="1" noChangeArrowheads="1"/>
          </p:cNvSpPr>
          <p:nvPr>
            <p:ph type="ftr" sz="quarter" idx="10"/>
          </p:nvPr>
        </p:nvSpPr>
        <p:spPr>
          <a:ln/>
        </p:spPr>
        <p:txBody>
          <a:bodyPr/>
          <a:lstStyle>
            <a:lvl1pPr>
              <a:defRPr/>
            </a:lvl1pPr>
          </a:lstStyle>
          <a:p>
            <a:pPr>
              <a:defRPr/>
            </a:pPr>
            <a:endParaRPr lang="es-ES">
              <a:solidFill>
                <a:srgbClr val="FFFFFF"/>
              </a:solidFill>
            </a:endParaRPr>
          </a:p>
        </p:txBody>
      </p:sp>
      <p:sp>
        <p:nvSpPr>
          <p:cNvPr id="4" name="Rectangle 3"/>
          <p:cNvSpPr>
            <a:spLocks noGrp="1" noChangeArrowheads="1"/>
          </p:cNvSpPr>
          <p:nvPr>
            <p:ph type="sldNum" sz="quarter" idx="11"/>
          </p:nvPr>
        </p:nvSpPr>
        <p:spPr>
          <a:ln/>
        </p:spPr>
        <p:txBody>
          <a:bodyPr/>
          <a:lstStyle>
            <a:lvl1pPr>
              <a:defRPr/>
            </a:lvl1pPr>
          </a:lstStyle>
          <a:p>
            <a:pPr>
              <a:defRPr/>
            </a:pPr>
            <a:fld id="{710D123D-4D48-40F3-95DF-87A0C87591F3}" type="slidenum">
              <a:rPr lang="es-ES">
                <a:solidFill>
                  <a:srgbClr val="FFFFFF"/>
                </a:solidFill>
              </a:rPr>
              <a:pPr>
                <a:defRPr/>
              </a:pPr>
              <a:t>‹#›</a:t>
            </a:fld>
            <a:endParaRPr lang="es-ES">
              <a:solidFill>
                <a:srgbClr val="FFFFFF"/>
              </a:solidFill>
            </a:endParaRPr>
          </a:p>
        </p:txBody>
      </p:sp>
      <p:sp>
        <p:nvSpPr>
          <p:cNvPr id="5" name="Rectangle 16"/>
          <p:cNvSpPr>
            <a:spLocks noGrp="1" noChangeArrowheads="1"/>
          </p:cNvSpPr>
          <p:nvPr>
            <p:ph type="dt" sz="half" idx="12"/>
          </p:nvPr>
        </p:nvSpPr>
        <p:spPr>
          <a:ln/>
        </p:spPr>
        <p:txBody>
          <a:bodyPr/>
          <a:lstStyle>
            <a:lvl1pPr>
              <a:defRPr/>
            </a:lvl1pPr>
          </a:lstStyle>
          <a:p>
            <a:pPr>
              <a:defRPr/>
            </a:pPr>
            <a:endParaRPr lang="es-ES">
              <a:solidFill>
                <a:srgbClr val="FFFFFF"/>
              </a:solidFill>
            </a:endParaRPr>
          </a:p>
        </p:txBody>
      </p:sp>
    </p:spTree>
    <p:extLst>
      <p:ext uri="{BB962C8B-B14F-4D97-AF65-F5344CB8AC3E}">
        <p14:creationId xmlns:p14="http://schemas.microsoft.com/office/powerpoint/2010/main" val="2235753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es-ES">
              <a:solidFill>
                <a:srgbClr val="FFFFFF"/>
              </a:solidFill>
            </a:endParaRPr>
          </a:p>
        </p:txBody>
      </p:sp>
      <p:sp>
        <p:nvSpPr>
          <p:cNvPr id="3" name="Rectangle 3"/>
          <p:cNvSpPr>
            <a:spLocks noGrp="1" noChangeArrowheads="1"/>
          </p:cNvSpPr>
          <p:nvPr>
            <p:ph type="sldNum" sz="quarter" idx="11"/>
          </p:nvPr>
        </p:nvSpPr>
        <p:spPr>
          <a:ln/>
        </p:spPr>
        <p:txBody>
          <a:bodyPr/>
          <a:lstStyle>
            <a:lvl1pPr>
              <a:defRPr/>
            </a:lvl1pPr>
          </a:lstStyle>
          <a:p>
            <a:pPr>
              <a:defRPr/>
            </a:pPr>
            <a:fld id="{60A03AA1-29EB-456D-95D4-A6EDBF214546}" type="slidenum">
              <a:rPr lang="es-ES">
                <a:solidFill>
                  <a:srgbClr val="FFFFFF"/>
                </a:solidFill>
              </a:rPr>
              <a:pPr>
                <a:defRPr/>
              </a:pPr>
              <a:t>‹#›</a:t>
            </a:fld>
            <a:endParaRPr lang="es-ES">
              <a:solidFill>
                <a:srgbClr val="FFFFFF"/>
              </a:solidFill>
            </a:endParaRPr>
          </a:p>
        </p:txBody>
      </p:sp>
      <p:sp>
        <p:nvSpPr>
          <p:cNvPr id="4" name="Rectangle 16"/>
          <p:cNvSpPr>
            <a:spLocks noGrp="1" noChangeArrowheads="1"/>
          </p:cNvSpPr>
          <p:nvPr>
            <p:ph type="dt" sz="half" idx="12"/>
          </p:nvPr>
        </p:nvSpPr>
        <p:spPr>
          <a:ln/>
        </p:spPr>
        <p:txBody>
          <a:bodyPr/>
          <a:lstStyle>
            <a:lvl1pPr>
              <a:defRPr/>
            </a:lvl1pPr>
          </a:lstStyle>
          <a:p>
            <a:pPr>
              <a:defRPr/>
            </a:pPr>
            <a:endParaRPr lang="es-ES">
              <a:solidFill>
                <a:srgbClr val="FFFFFF"/>
              </a:solidFill>
            </a:endParaRPr>
          </a:p>
        </p:txBody>
      </p:sp>
    </p:spTree>
    <p:extLst>
      <p:ext uri="{BB962C8B-B14F-4D97-AF65-F5344CB8AC3E}">
        <p14:creationId xmlns:p14="http://schemas.microsoft.com/office/powerpoint/2010/main" val="3268493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ro-RO"/>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ro-RO"/>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2"/>
          <p:cNvSpPr>
            <a:spLocks noGrp="1" noChangeArrowheads="1"/>
          </p:cNvSpPr>
          <p:nvPr>
            <p:ph type="ftr" sz="quarter" idx="10"/>
          </p:nvPr>
        </p:nvSpPr>
        <p:spPr>
          <a:ln/>
        </p:spPr>
        <p:txBody>
          <a:bodyPr/>
          <a:lstStyle>
            <a:lvl1pPr>
              <a:defRPr/>
            </a:lvl1pPr>
          </a:lstStyle>
          <a:p>
            <a:pPr>
              <a:defRPr/>
            </a:pPr>
            <a:endParaRPr lang="es-E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6866F04D-6D5A-474A-84AD-B5D13C82AD17}" type="slidenum">
              <a:rPr lang="es-ES">
                <a:solidFill>
                  <a:srgbClr val="FFFFFF"/>
                </a:solidFill>
              </a:rPr>
              <a:pPr>
                <a:defRPr/>
              </a:pPr>
              <a:t>‹#›</a:t>
            </a:fld>
            <a:endParaRPr lang="es-ES">
              <a:solidFill>
                <a:srgbClr val="FFFFFF"/>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es-ES">
              <a:solidFill>
                <a:srgbClr val="FFFFFF"/>
              </a:solidFill>
            </a:endParaRPr>
          </a:p>
        </p:txBody>
      </p:sp>
    </p:spTree>
    <p:extLst>
      <p:ext uri="{BB962C8B-B14F-4D97-AF65-F5344CB8AC3E}">
        <p14:creationId xmlns:p14="http://schemas.microsoft.com/office/powerpoint/2010/main" val="4566107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ro-RO"/>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endParaRPr lang="ro-RO"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2"/>
          <p:cNvSpPr>
            <a:spLocks noGrp="1" noChangeArrowheads="1"/>
          </p:cNvSpPr>
          <p:nvPr>
            <p:ph type="ftr" sz="quarter" idx="10"/>
          </p:nvPr>
        </p:nvSpPr>
        <p:spPr>
          <a:ln/>
        </p:spPr>
        <p:txBody>
          <a:bodyPr/>
          <a:lstStyle>
            <a:lvl1pPr>
              <a:defRPr/>
            </a:lvl1pPr>
          </a:lstStyle>
          <a:p>
            <a:pPr>
              <a:defRPr/>
            </a:pPr>
            <a:endParaRPr lang="es-E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D3158209-A8E5-4B18-9165-49259A884FC6}" type="slidenum">
              <a:rPr lang="es-ES">
                <a:solidFill>
                  <a:srgbClr val="FFFFFF"/>
                </a:solidFill>
              </a:rPr>
              <a:pPr>
                <a:defRPr/>
              </a:pPr>
              <a:t>‹#›</a:t>
            </a:fld>
            <a:endParaRPr lang="es-ES">
              <a:solidFill>
                <a:srgbClr val="FFFFFF"/>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es-ES">
              <a:solidFill>
                <a:srgbClr val="FFFFFF"/>
              </a:solidFill>
            </a:endParaRPr>
          </a:p>
        </p:txBody>
      </p:sp>
    </p:spTree>
    <p:extLst>
      <p:ext uri="{BB962C8B-B14F-4D97-AF65-F5344CB8AC3E}">
        <p14:creationId xmlns:p14="http://schemas.microsoft.com/office/powerpoint/2010/main" val="587910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ro-RO"/>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ro-RO"/>
          </a:p>
        </p:txBody>
      </p:sp>
      <p:sp>
        <p:nvSpPr>
          <p:cNvPr id="4" name="Rectangle 2"/>
          <p:cNvSpPr>
            <a:spLocks noGrp="1" noChangeArrowheads="1"/>
          </p:cNvSpPr>
          <p:nvPr>
            <p:ph type="ftr" sz="quarter" idx="10"/>
          </p:nvPr>
        </p:nvSpPr>
        <p:spPr>
          <a:ln/>
        </p:spPr>
        <p:txBody>
          <a:bodyPr/>
          <a:lstStyle>
            <a:lvl1pPr>
              <a:defRPr/>
            </a:lvl1pPr>
          </a:lstStyle>
          <a:p>
            <a:pPr>
              <a:defRPr/>
            </a:pPr>
            <a:endParaRPr lang="es-E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ACF1F042-5CC4-448A-ABFC-3FEB5B50358F}" type="slidenum">
              <a:rPr lang="es-ES">
                <a:solidFill>
                  <a:srgbClr val="FFFFFF"/>
                </a:solidFill>
              </a:rPr>
              <a:pPr>
                <a:defRPr/>
              </a:pPr>
              <a:t>‹#›</a:t>
            </a:fld>
            <a:endParaRPr lang="es-ES">
              <a:solidFill>
                <a:srgbClr val="FFFFFF"/>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es-ES">
              <a:solidFill>
                <a:srgbClr val="FFFFFF"/>
              </a:solidFill>
            </a:endParaRPr>
          </a:p>
        </p:txBody>
      </p:sp>
    </p:spTree>
    <p:extLst>
      <p:ext uri="{BB962C8B-B14F-4D97-AF65-F5344CB8AC3E}">
        <p14:creationId xmlns:p14="http://schemas.microsoft.com/office/powerpoint/2010/main" val="33179134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457200"/>
            <a:ext cx="2057400" cy="5410200"/>
          </a:xfrm>
        </p:spPr>
        <p:txBody>
          <a:bodyPr vert="eaVert"/>
          <a:lstStyle/>
          <a:p>
            <a:r>
              <a:rPr lang="de-DE" smtClean="0"/>
              <a:t>Titelmasterformat durch Klicken bearbeiten</a:t>
            </a:r>
            <a:endParaRPr lang="ro-RO"/>
          </a:p>
        </p:txBody>
      </p:sp>
      <p:sp>
        <p:nvSpPr>
          <p:cNvPr id="3" name="Vertikaler Textplatzhalter 2"/>
          <p:cNvSpPr>
            <a:spLocks noGrp="1"/>
          </p:cNvSpPr>
          <p:nvPr>
            <p:ph type="body" orient="vert" idx="1"/>
          </p:nvPr>
        </p:nvSpPr>
        <p:spPr>
          <a:xfrm>
            <a:off x="457200" y="457200"/>
            <a:ext cx="6019800" cy="5410200"/>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ro-RO"/>
          </a:p>
        </p:txBody>
      </p:sp>
      <p:sp>
        <p:nvSpPr>
          <p:cNvPr id="4" name="Rectangle 2"/>
          <p:cNvSpPr>
            <a:spLocks noGrp="1" noChangeArrowheads="1"/>
          </p:cNvSpPr>
          <p:nvPr>
            <p:ph type="ftr" sz="quarter" idx="10"/>
          </p:nvPr>
        </p:nvSpPr>
        <p:spPr>
          <a:ln/>
        </p:spPr>
        <p:txBody>
          <a:bodyPr/>
          <a:lstStyle>
            <a:lvl1pPr>
              <a:defRPr/>
            </a:lvl1pPr>
          </a:lstStyle>
          <a:p>
            <a:pPr>
              <a:defRPr/>
            </a:pPr>
            <a:endParaRPr lang="es-E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4ABDCED6-B6D5-486E-9786-C6B0253FD1EF}" type="slidenum">
              <a:rPr lang="es-ES">
                <a:solidFill>
                  <a:srgbClr val="FFFFFF"/>
                </a:solidFill>
              </a:rPr>
              <a:pPr>
                <a:defRPr/>
              </a:pPr>
              <a:t>‹#›</a:t>
            </a:fld>
            <a:endParaRPr lang="es-ES">
              <a:solidFill>
                <a:srgbClr val="FFFFFF"/>
              </a:solidFill>
            </a:endParaRPr>
          </a:p>
        </p:txBody>
      </p:sp>
      <p:sp>
        <p:nvSpPr>
          <p:cNvPr id="6" name="Rectangle 16"/>
          <p:cNvSpPr>
            <a:spLocks noGrp="1" noChangeArrowheads="1"/>
          </p:cNvSpPr>
          <p:nvPr>
            <p:ph type="dt" sz="half" idx="12"/>
          </p:nvPr>
        </p:nvSpPr>
        <p:spPr>
          <a:ln/>
        </p:spPr>
        <p:txBody>
          <a:bodyPr/>
          <a:lstStyle>
            <a:lvl1pPr>
              <a:defRPr/>
            </a:lvl1pPr>
          </a:lstStyle>
          <a:p>
            <a:pPr>
              <a:defRPr/>
            </a:pPr>
            <a:endParaRPr lang="es-ES">
              <a:solidFill>
                <a:srgbClr val="FFFFFF"/>
              </a:solidFill>
            </a:endParaRPr>
          </a:p>
        </p:txBody>
      </p:sp>
    </p:spTree>
    <p:extLst>
      <p:ext uri="{BB962C8B-B14F-4D97-AF65-F5344CB8AC3E}">
        <p14:creationId xmlns:p14="http://schemas.microsoft.com/office/powerpoint/2010/main" val="16727976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457200" y="457200"/>
            <a:ext cx="8229600" cy="5410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ro-RO"/>
          </a:p>
        </p:txBody>
      </p:sp>
      <p:sp>
        <p:nvSpPr>
          <p:cNvPr id="3" name="Rectangle 2"/>
          <p:cNvSpPr>
            <a:spLocks noGrp="1" noChangeArrowheads="1"/>
          </p:cNvSpPr>
          <p:nvPr>
            <p:ph type="ftr" sz="quarter" idx="10"/>
          </p:nvPr>
        </p:nvSpPr>
        <p:spPr>
          <a:ln/>
        </p:spPr>
        <p:txBody>
          <a:bodyPr/>
          <a:lstStyle>
            <a:lvl1pPr>
              <a:defRPr/>
            </a:lvl1pPr>
          </a:lstStyle>
          <a:p>
            <a:pPr>
              <a:defRPr/>
            </a:pPr>
            <a:endParaRPr lang="es-ES">
              <a:solidFill>
                <a:srgbClr val="FFFFFF"/>
              </a:solidFill>
            </a:endParaRPr>
          </a:p>
        </p:txBody>
      </p:sp>
      <p:sp>
        <p:nvSpPr>
          <p:cNvPr id="4" name="Rectangle 3"/>
          <p:cNvSpPr>
            <a:spLocks noGrp="1" noChangeArrowheads="1"/>
          </p:cNvSpPr>
          <p:nvPr>
            <p:ph type="sldNum" sz="quarter" idx="11"/>
          </p:nvPr>
        </p:nvSpPr>
        <p:spPr>
          <a:ln/>
        </p:spPr>
        <p:txBody>
          <a:bodyPr/>
          <a:lstStyle>
            <a:lvl1pPr>
              <a:defRPr/>
            </a:lvl1pPr>
          </a:lstStyle>
          <a:p>
            <a:pPr>
              <a:defRPr/>
            </a:pPr>
            <a:fld id="{994F008A-7BF1-4607-B10F-0D48D99A00F7}" type="slidenum">
              <a:rPr lang="es-ES">
                <a:solidFill>
                  <a:srgbClr val="FFFFFF"/>
                </a:solidFill>
              </a:rPr>
              <a:pPr>
                <a:defRPr/>
              </a:pPr>
              <a:t>‹#›</a:t>
            </a:fld>
            <a:endParaRPr lang="es-ES">
              <a:solidFill>
                <a:srgbClr val="FFFFFF"/>
              </a:solidFill>
            </a:endParaRPr>
          </a:p>
        </p:txBody>
      </p:sp>
      <p:sp>
        <p:nvSpPr>
          <p:cNvPr id="5" name="Rectangle 16"/>
          <p:cNvSpPr>
            <a:spLocks noGrp="1" noChangeArrowheads="1"/>
          </p:cNvSpPr>
          <p:nvPr>
            <p:ph type="dt" sz="half" idx="12"/>
          </p:nvPr>
        </p:nvSpPr>
        <p:spPr>
          <a:ln/>
        </p:spPr>
        <p:txBody>
          <a:bodyPr/>
          <a:lstStyle>
            <a:lvl1pPr>
              <a:defRPr/>
            </a:lvl1pPr>
          </a:lstStyle>
          <a:p>
            <a:pPr>
              <a:defRPr/>
            </a:pPr>
            <a:endParaRPr lang="es-ES">
              <a:solidFill>
                <a:srgbClr val="FFFFFF"/>
              </a:solidFill>
            </a:endParaRPr>
          </a:p>
        </p:txBody>
      </p:sp>
    </p:spTree>
    <p:extLst>
      <p:ext uri="{BB962C8B-B14F-4D97-AF65-F5344CB8AC3E}">
        <p14:creationId xmlns:p14="http://schemas.microsoft.com/office/powerpoint/2010/main" val="3693434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titl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o-RO" smtClean="0"/>
              <a:t>Clic pentru editare stil titlu</a:t>
            </a:r>
            <a:endParaRPr lang="en-US"/>
          </a:p>
        </p:txBody>
      </p:sp>
      <p:sp>
        <p:nvSpPr>
          <p:cNvPr id="3" name="Substituent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dată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01AE84-4A8B-4EE7-A001-679E163A6F65}" type="datetimeFigureOut">
              <a:rPr lang="en-US" smtClean="0"/>
              <a:t>3/18/2016</a:t>
            </a:fld>
            <a:endParaRPr lang="en-US"/>
          </a:p>
        </p:txBody>
      </p:sp>
      <p:sp>
        <p:nvSpPr>
          <p:cNvPr id="5" name="Substituent subsol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ubstituent număr diapozitiv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038C70-1E41-4E00-84B3-619EE432DA28}" type="slidenum">
              <a:rPr lang="en-US" smtClean="0"/>
              <a:t>‹#›</a:t>
            </a:fld>
            <a:endParaRPr lang="en-US"/>
          </a:p>
        </p:txBody>
      </p:sp>
    </p:spTree>
    <p:extLst>
      <p:ext uri="{BB962C8B-B14F-4D97-AF65-F5344CB8AC3E}">
        <p14:creationId xmlns:p14="http://schemas.microsoft.com/office/powerpoint/2010/main" val="2965321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48ED72-4058-4B4D-A779-398F410BA944}" type="datetimeFigureOut">
              <a:rPr lang="en-US" smtClean="0">
                <a:solidFill>
                  <a:prstClr val="black">
                    <a:tint val="75000"/>
                  </a:prstClr>
                </a:solidFill>
              </a:rPr>
              <a:pPr/>
              <a:t>3/18/2016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0B8379-5144-4178-830E-46D6DCCFEED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02108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titl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o-RO" smtClean="0"/>
              <a:t>Clic pentru editare stil titlu</a:t>
            </a:r>
            <a:endParaRPr lang="en-US"/>
          </a:p>
        </p:txBody>
      </p:sp>
      <p:sp>
        <p:nvSpPr>
          <p:cNvPr id="3" name="Substituent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en-US"/>
          </a:p>
        </p:txBody>
      </p:sp>
      <p:sp>
        <p:nvSpPr>
          <p:cNvPr id="4" name="Substituent dată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A41582-FADA-43EF-9755-EA2202DDF6B8}" type="datetimeFigureOut">
              <a:rPr lang="en-US" smtClean="0">
                <a:solidFill>
                  <a:prstClr val="black">
                    <a:tint val="75000"/>
                  </a:prstClr>
                </a:solidFill>
              </a:rPr>
              <a:pPr/>
              <a:t>3/18/2016</a:t>
            </a:fld>
            <a:endParaRPr lang="en-US" smtClean="0">
              <a:solidFill>
                <a:prstClr val="black">
                  <a:tint val="75000"/>
                </a:prstClr>
              </a:solidFill>
            </a:endParaRPr>
          </a:p>
        </p:txBody>
      </p:sp>
      <p:sp>
        <p:nvSpPr>
          <p:cNvPr id="5" name="Substituent subsol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smtClean="0">
              <a:solidFill>
                <a:prstClr val="black">
                  <a:tint val="75000"/>
                </a:prstClr>
              </a:solidFill>
            </a:endParaRPr>
          </a:p>
        </p:txBody>
      </p:sp>
      <p:sp>
        <p:nvSpPr>
          <p:cNvPr id="6" name="Substituent număr diapozitiv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3D2762-951A-40FD-8729-A4247060D1A8}" type="slidenum">
              <a:rPr lang="en-US" smtClean="0">
                <a:solidFill>
                  <a:prstClr val="black">
                    <a:tint val="75000"/>
                  </a:prstClr>
                </a:solidFill>
              </a:rPr>
              <a:pPr/>
              <a:t>‹#›</a:t>
            </a:fld>
            <a:endParaRPr lang="en-US" smtClean="0">
              <a:solidFill>
                <a:prstClr val="black">
                  <a:tint val="75000"/>
                </a:prstClr>
              </a:solidFill>
            </a:endParaRPr>
          </a:p>
        </p:txBody>
      </p:sp>
    </p:spTree>
    <p:extLst>
      <p:ext uri="{BB962C8B-B14F-4D97-AF65-F5344CB8AC3E}">
        <p14:creationId xmlns:p14="http://schemas.microsoft.com/office/powerpoint/2010/main" val="359635162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cs typeface="+mn-cs"/>
              </a:defRPr>
            </a:lvl1pPr>
          </a:lstStyle>
          <a:p>
            <a:pPr fontAlgn="base">
              <a:spcBef>
                <a:spcPct val="0"/>
              </a:spcBef>
              <a:spcAft>
                <a:spcPct val="0"/>
              </a:spcAft>
              <a:defRPr/>
            </a:pPr>
            <a:endParaRPr lang="es-ES">
              <a:solidFill>
                <a:srgbClr val="FFFFFF"/>
              </a:solidFill>
            </a:endParaRPr>
          </a:p>
        </p:txBody>
      </p:sp>
      <p:sp>
        <p:nvSpPr>
          <p:cNvPr id="18435"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Black" pitchFamily="34" charset="0"/>
                <a:cs typeface="+mn-cs"/>
              </a:defRPr>
            </a:lvl1pPr>
          </a:lstStyle>
          <a:p>
            <a:pPr fontAlgn="base">
              <a:spcBef>
                <a:spcPct val="0"/>
              </a:spcBef>
              <a:spcAft>
                <a:spcPct val="0"/>
              </a:spcAft>
              <a:defRPr/>
            </a:pPr>
            <a:fld id="{EE78403F-0360-49AE-A690-37359C7F5DE8}" type="slidenum">
              <a:rPr lang="es-ES">
                <a:solidFill>
                  <a:srgbClr val="FFFFFF"/>
                </a:solidFill>
              </a:rPr>
              <a:pPr fontAlgn="base">
                <a:spcBef>
                  <a:spcPct val="0"/>
                </a:spcBef>
                <a:spcAft>
                  <a:spcPct val="0"/>
                </a:spcAft>
                <a:defRPr/>
              </a:pPr>
              <a:t>‹#›</a:t>
            </a:fld>
            <a:endParaRPr lang="es-ES">
              <a:solidFill>
                <a:srgbClr val="FFFFFF"/>
              </a:solidFill>
            </a:endParaRPr>
          </a:p>
        </p:txBody>
      </p:sp>
      <p:grpSp>
        <p:nvGrpSpPr>
          <p:cNvPr id="1028" name="Group 4"/>
          <p:cNvGrpSpPr>
            <a:grpSpLocks/>
          </p:cNvGrpSpPr>
          <p:nvPr/>
        </p:nvGrpSpPr>
        <p:grpSpPr bwMode="auto">
          <a:xfrm>
            <a:off x="0" y="0"/>
            <a:ext cx="9144000" cy="546100"/>
            <a:chOff x="0" y="0"/>
            <a:chExt cx="5760" cy="344"/>
          </a:xfrm>
        </p:grpSpPr>
        <p:sp>
          <p:nvSpPr>
            <p:cNvPr id="18437"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fontAlgn="base">
                <a:spcBef>
                  <a:spcPct val="0"/>
                </a:spcBef>
                <a:spcAft>
                  <a:spcPct val="0"/>
                </a:spcAft>
                <a:defRPr/>
              </a:pPr>
              <a:endParaRPr lang="it-IT" sz="2400">
                <a:solidFill>
                  <a:srgbClr val="FFFFFF"/>
                </a:solidFill>
                <a:latin typeface="Times New Roman" pitchFamily="18" charset="0"/>
                <a:cs typeface="Arial" charset="0"/>
              </a:endParaRPr>
            </a:p>
          </p:txBody>
        </p:sp>
        <p:sp>
          <p:nvSpPr>
            <p:cNvPr id="18438"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fontAlgn="base">
                <a:spcBef>
                  <a:spcPct val="0"/>
                </a:spcBef>
                <a:spcAft>
                  <a:spcPct val="0"/>
                </a:spcAft>
                <a:defRPr/>
              </a:pPr>
              <a:endParaRPr lang="it-IT" sz="2400">
                <a:solidFill>
                  <a:srgbClr val="FFFFFF"/>
                </a:solidFill>
                <a:latin typeface="Times New Roman" pitchFamily="18" charset="0"/>
                <a:cs typeface="Arial" charset="0"/>
              </a:endParaRPr>
            </a:p>
          </p:txBody>
        </p:sp>
        <p:sp>
          <p:nvSpPr>
            <p:cNvPr id="18439"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it-IT">
                <a:solidFill>
                  <a:srgbClr val="FFCC00"/>
                </a:solidFill>
                <a:cs typeface="Arial" charset="0"/>
              </a:endParaRPr>
            </a:p>
          </p:txBody>
        </p:sp>
        <p:sp>
          <p:nvSpPr>
            <p:cNvPr id="18440"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it-IT">
                <a:solidFill>
                  <a:srgbClr val="FFCC00"/>
                </a:solidFill>
                <a:cs typeface="Arial" charset="0"/>
              </a:endParaRPr>
            </a:p>
          </p:txBody>
        </p:sp>
        <p:sp>
          <p:nvSpPr>
            <p:cNvPr id="18441"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it-IT">
                <a:solidFill>
                  <a:srgbClr val="0386AF"/>
                </a:solidFill>
                <a:cs typeface="Arial" charset="0"/>
              </a:endParaRPr>
            </a:p>
          </p:txBody>
        </p:sp>
        <p:sp>
          <p:nvSpPr>
            <p:cNvPr id="18442"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fontAlgn="base">
                <a:spcBef>
                  <a:spcPct val="0"/>
                </a:spcBef>
                <a:spcAft>
                  <a:spcPct val="0"/>
                </a:spcAft>
                <a:defRPr/>
              </a:pPr>
              <a:endParaRPr lang="it-IT">
                <a:solidFill>
                  <a:srgbClr val="FFCC00"/>
                </a:solidFill>
                <a:cs typeface="Arial" charset="0"/>
              </a:endParaRPr>
            </a:p>
          </p:txBody>
        </p:sp>
        <p:sp>
          <p:nvSpPr>
            <p:cNvPr id="18443"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fontAlgn="base">
                <a:spcBef>
                  <a:spcPct val="0"/>
                </a:spcBef>
                <a:spcAft>
                  <a:spcPct val="0"/>
                </a:spcAft>
                <a:defRPr/>
              </a:pPr>
              <a:endParaRPr lang="it-IT" sz="2400">
                <a:solidFill>
                  <a:srgbClr val="FFFFFF"/>
                </a:solidFill>
                <a:latin typeface="Times New Roman" pitchFamily="18" charset="0"/>
                <a:cs typeface="Arial" charset="0"/>
              </a:endParaRPr>
            </a:p>
          </p:txBody>
        </p:sp>
        <p:sp>
          <p:nvSpPr>
            <p:cNvPr id="18444"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it-IT">
                <a:solidFill>
                  <a:srgbClr val="0386AF"/>
                </a:solidFill>
                <a:cs typeface="Arial" charset="0"/>
              </a:endParaRPr>
            </a:p>
          </p:txBody>
        </p:sp>
        <p:sp>
          <p:nvSpPr>
            <p:cNvPr id="18445"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fontAlgn="base">
                <a:spcBef>
                  <a:spcPct val="0"/>
                </a:spcBef>
                <a:spcAft>
                  <a:spcPct val="0"/>
                </a:spcAft>
                <a:defRPr/>
              </a:pPr>
              <a:endParaRPr lang="it-IT">
                <a:solidFill>
                  <a:srgbClr val="0386AF"/>
                </a:solidFill>
                <a:cs typeface="Arial" charset="0"/>
              </a:endParaRPr>
            </a:p>
          </p:txBody>
        </p:sp>
      </p:grpSp>
      <p:sp>
        <p:nvSpPr>
          <p:cNvPr id="18446" name="Rectangle 14"/>
          <p:cNvSpPr>
            <a:spLocks noGrp="1" noChangeArrowheads="1"/>
          </p:cNvSpPr>
          <p:nvPr>
            <p:ph type="title"/>
          </p:nvPr>
        </p:nvSpPr>
        <p:spPr bwMode="auto">
          <a:xfrm>
            <a:off x="457200" y="457200"/>
            <a:ext cx="8229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n-US" smtClean="0"/>
              <a:t>Haga clic para cambiar el estilo de título	</a:t>
            </a:r>
          </a:p>
        </p:txBody>
      </p:sp>
      <p:sp>
        <p:nvSpPr>
          <p:cNvPr id="18447" name="Rectangle 15"/>
          <p:cNvSpPr>
            <a:spLocks noGrp="1" noChangeArrowheads="1"/>
          </p:cNvSpPr>
          <p:nvPr>
            <p:ph type="body" idx="1"/>
          </p:nvPr>
        </p:nvSpPr>
        <p:spPr bwMode="auto">
          <a:xfrm>
            <a:off x="457200" y="1981200"/>
            <a:ext cx="8229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n-US" smtClean="0"/>
              <a:t>Haga clic para modificar el estilo de texto del patrón</a:t>
            </a:r>
          </a:p>
          <a:p>
            <a:pPr lvl="1"/>
            <a:r>
              <a:rPr lang="es-ES" altLang="en-US" smtClean="0"/>
              <a:t>Segundo nivel</a:t>
            </a:r>
          </a:p>
          <a:p>
            <a:pPr lvl="2"/>
            <a:r>
              <a:rPr lang="es-ES" altLang="en-US" smtClean="0"/>
              <a:t>Tercer nivel</a:t>
            </a:r>
          </a:p>
          <a:p>
            <a:pPr lvl="3"/>
            <a:r>
              <a:rPr lang="es-ES" altLang="en-US" smtClean="0"/>
              <a:t>Cuarto nivel</a:t>
            </a:r>
          </a:p>
          <a:p>
            <a:pPr lvl="4"/>
            <a:r>
              <a:rPr lang="es-ES" altLang="en-US" smtClean="0"/>
              <a:t>Quinto nivel</a:t>
            </a:r>
          </a:p>
        </p:txBody>
      </p:sp>
      <p:sp>
        <p:nvSpPr>
          <p:cNvPr id="18448"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fontAlgn="base">
              <a:spcBef>
                <a:spcPct val="0"/>
              </a:spcBef>
              <a:spcAft>
                <a:spcPct val="0"/>
              </a:spcAft>
              <a:defRPr/>
            </a:pPr>
            <a:endParaRPr lang="es-ES">
              <a:solidFill>
                <a:srgbClr val="FFFFFF"/>
              </a:solidFill>
            </a:endParaRPr>
          </a:p>
        </p:txBody>
      </p:sp>
    </p:spTree>
    <p:extLst>
      <p:ext uri="{BB962C8B-B14F-4D97-AF65-F5344CB8AC3E}">
        <p14:creationId xmlns:p14="http://schemas.microsoft.com/office/powerpoint/2010/main" val="3465068742"/>
      </p:ext>
    </p:extLst>
  </p:cSld>
  <p:clrMap bg1="dk2" tx1="lt1" bg2="dk1"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8446"/>
                                        </p:tgtEl>
                                        <p:attrNameLst>
                                          <p:attrName>style.visibility</p:attrName>
                                        </p:attrNameLst>
                                      </p:cBhvr>
                                      <p:to>
                                        <p:strVal val="visible"/>
                                      </p:to>
                                    </p:set>
                                    <p:anim calcmode="lin" valueType="num">
                                      <p:cBhvr>
                                        <p:cTn id="7" dur="1000" fill="hold"/>
                                        <p:tgtEl>
                                          <p:spTgt spid="18446"/>
                                        </p:tgtEl>
                                        <p:attrNameLst>
                                          <p:attrName>ppt_x</p:attrName>
                                        </p:attrNameLst>
                                      </p:cBhvr>
                                      <p:tavLst>
                                        <p:tav tm="0">
                                          <p:val>
                                            <p:strVal val="#ppt_x-.2"/>
                                          </p:val>
                                        </p:tav>
                                        <p:tav tm="100000">
                                          <p:val>
                                            <p:strVal val="#ppt_x"/>
                                          </p:val>
                                        </p:tav>
                                      </p:tavLst>
                                    </p:anim>
                                    <p:anim calcmode="lin" valueType="num">
                                      <p:cBhvr>
                                        <p:cTn id="8" dur="1000" fill="hold"/>
                                        <p:tgtEl>
                                          <p:spTgt spid="1844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8446"/>
                                        </p:tgtEl>
                                      </p:cBhvr>
                                    </p:animEffect>
                                  </p:childTnLst>
                                </p:cTn>
                              </p:par>
                            </p:childTnLst>
                          </p:cTn>
                        </p:par>
                        <p:par>
                          <p:cTn id="10" fill="hold" nodeType="afterGroup">
                            <p:stCondLst>
                              <p:cond delay="1000"/>
                            </p:stCondLst>
                            <p:childTnLst>
                              <p:par>
                                <p:cTn id="11" presetID="23" presetClass="entr" presetSubtype="16" fill="hold" grpId="0" nodeType="afterEffect">
                                  <p:stCondLst>
                                    <p:cond delay="0"/>
                                  </p:stCondLst>
                                  <p:childTnLst>
                                    <p:set>
                                      <p:cBhvr>
                                        <p:cTn id="12" dur="1" fill="hold">
                                          <p:stCondLst>
                                            <p:cond delay="0"/>
                                          </p:stCondLst>
                                        </p:cTn>
                                        <p:tgtEl>
                                          <p:spTgt spid="18447">
                                            <p:txEl>
                                              <p:pRg st="0" end="0"/>
                                            </p:txEl>
                                          </p:spTgt>
                                        </p:tgtEl>
                                        <p:attrNameLst>
                                          <p:attrName>style.visibility</p:attrName>
                                        </p:attrNameLst>
                                      </p:cBhvr>
                                      <p:to>
                                        <p:strVal val="visible"/>
                                      </p:to>
                                    </p:set>
                                    <p:anim calcmode="lin" valueType="num">
                                      <p:cBhvr>
                                        <p:cTn id="13" dur="500" fill="hold"/>
                                        <p:tgtEl>
                                          <p:spTgt spid="18447">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8447">
                                            <p:txEl>
                                              <p:pRg st="0" end="0"/>
                                            </p:txEl>
                                          </p:spTgt>
                                        </p:tgtEl>
                                        <p:attrNameLst>
                                          <p:attrName>ppt_h</p:attrName>
                                        </p:attrNameLst>
                                      </p:cBhvr>
                                      <p:tavLst>
                                        <p:tav tm="0">
                                          <p:val>
                                            <p:fltVal val="0"/>
                                          </p:val>
                                        </p:tav>
                                        <p:tav tm="100000">
                                          <p:val>
                                            <p:strVal val="#ppt_h"/>
                                          </p:val>
                                        </p:tav>
                                      </p:tavLst>
                                    </p:anim>
                                  </p:childTnLst>
                                </p:cTn>
                              </p:par>
                            </p:childTnLst>
                          </p:cTn>
                        </p:par>
                        <p:par>
                          <p:cTn id="15" fill="hold" nodeType="afterGroup">
                            <p:stCondLst>
                              <p:cond delay="1500"/>
                            </p:stCondLst>
                            <p:childTnLst>
                              <p:par>
                                <p:cTn id="16" presetID="23" presetClass="entr" presetSubtype="16" fill="hold" grpId="0" nodeType="afterEffect">
                                  <p:stCondLst>
                                    <p:cond delay="0"/>
                                  </p:stCondLst>
                                  <p:childTnLst>
                                    <p:set>
                                      <p:cBhvr>
                                        <p:cTn id="17" dur="1" fill="hold">
                                          <p:stCondLst>
                                            <p:cond delay="0"/>
                                          </p:stCondLst>
                                        </p:cTn>
                                        <p:tgtEl>
                                          <p:spTgt spid="18447">
                                            <p:txEl>
                                              <p:pRg st="1" end="1"/>
                                            </p:txEl>
                                          </p:spTgt>
                                        </p:tgtEl>
                                        <p:attrNameLst>
                                          <p:attrName>style.visibility</p:attrName>
                                        </p:attrNameLst>
                                      </p:cBhvr>
                                      <p:to>
                                        <p:strVal val="visible"/>
                                      </p:to>
                                    </p:set>
                                    <p:anim calcmode="lin" valueType="num">
                                      <p:cBhvr>
                                        <p:cTn id="18" dur="500" fill="hold"/>
                                        <p:tgtEl>
                                          <p:spTgt spid="18447">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18447">
                                            <p:txEl>
                                              <p:pRg st="1" end="1"/>
                                            </p:txEl>
                                          </p:spTgt>
                                        </p:tgtEl>
                                        <p:attrNameLst>
                                          <p:attrName>ppt_h</p:attrName>
                                        </p:attrNameLst>
                                      </p:cBhvr>
                                      <p:tavLst>
                                        <p:tav tm="0">
                                          <p:val>
                                            <p:fltVal val="0"/>
                                          </p:val>
                                        </p:tav>
                                        <p:tav tm="100000">
                                          <p:val>
                                            <p:strVal val="#ppt_h"/>
                                          </p:val>
                                        </p:tav>
                                      </p:tavLst>
                                    </p:anim>
                                  </p:childTnLst>
                                </p:cTn>
                              </p:par>
                            </p:childTnLst>
                          </p:cTn>
                        </p:par>
                        <p:par>
                          <p:cTn id="20" fill="hold" nodeType="afterGroup">
                            <p:stCondLst>
                              <p:cond delay="2000"/>
                            </p:stCondLst>
                            <p:childTnLst>
                              <p:par>
                                <p:cTn id="21" presetID="23" presetClass="entr" presetSubtype="16" fill="hold" grpId="0" nodeType="afterEffect">
                                  <p:stCondLst>
                                    <p:cond delay="0"/>
                                  </p:stCondLst>
                                  <p:childTnLst>
                                    <p:set>
                                      <p:cBhvr>
                                        <p:cTn id="22" dur="1" fill="hold">
                                          <p:stCondLst>
                                            <p:cond delay="0"/>
                                          </p:stCondLst>
                                        </p:cTn>
                                        <p:tgtEl>
                                          <p:spTgt spid="18447">
                                            <p:txEl>
                                              <p:pRg st="2" end="2"/>
                                            </p:txEl>
                                          </p:spTgt>
                                        </p:tgtEl>
                                        <p:attrNameLst>
                                          <p:attrName>style.visibility</p:attrName>
                                        </p:attrNameLst>
                                      </p:cBhvr>
                                      <p:to>
                                        <p:strVal val="visible"/>
                                      </p:to>
                                    </p:set>
                                    <p:anim calcmode="lin" valueType="num">
                                      <p:cBhvr>
                                        <p:cTn id="23" dur="500" fill="hold"/>
                                        <p:tgtEl>
                                          <p:spTgt spid="18447">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18447">
                                            <p:txEl>
                                              <p:pRg st="2" end="2"/>
                                            </p:txEl>
                                          </p:spTgt>
                                        </p:tgtEl>
                                        <p:attrNameLst>
                                          <p:attrName>ppt_h</p:attrName>
                                        </p:attrNameLst>
                                      </p:cBhvr>
                                      <p:tavLst>
                                        <p:tav tm="0">
                                          <p:val>
                                            <p:fltVal val="0"/>
                                          </p:val>
                                        </p:tav>
                                        <p:tav tm="100000">
                                          <p:val>
                                            <p:strVal val="#ppt_h"/>
                                          </p:val>
                                        </p:tav>
                                      </p:tavLst>
                                    </p:anim>
                                  </p:childTnLst>
                                </p:cTn>
                              </p:par>
                            </p:childTnLst>
                          </p:cTn>
                        </p:par>
                        <p:par>
                          <p:cTn id="25" fill="hold" nodeType="afterGroup">
                            <p:stCondLst>
                              <p:cond delay="2500"/>
                            </p:stCondLst>
                            <p:childTnLst>
                              <p:par>
                                <p:cTn id="26" presetID="23" presetClass="entr" presetSubtype="16" fill="hold" grpId="0" nodeType="afterEffect">
                                  <p:stCondLst>
                                    <p:cond delay="0"/>
                                  </p:stCondLst>
                                  <p:childTnLst>
                                    <p:set>
                                      <p:cBhvr>
                                        <p:cTn id="27" dur="1" fill="hold">
                                          <p:stCondLst>
                                            <p:cond delay="0"/>
                                          </p:stCondLst>
                                        </p:cTn>
                                        <p:tgtEl>
                                          <p:spTgt spid="18447">
                                            <p:txEl>
                                              <p:pRg st="3" end="3"/>
                                            </p:txEl>
                                          </p:spTgt>
                                        </p:tgtEl>
                                        <p:attrNameLst>
                                          <p:attrName>style.visibility</p:attrName>
                                        </p:attrNameLst>
                                      </p:cBhvr>
                                      <p:to>
                                        <p:strVal val="visible"/>
                                      </p:to>
                                    </p:set>
                                    <p:anim calcmode="lin" valueType="num">
                                      <p:cBhvr>
                                        <p:cTn id="28" dur="500" fill="hold"/>
                                        <p:tgtEl>
                                          <p:spTgt spid="18447">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18447">
                                            <p:txEl>
                                              <p:pRg st="3" end="3"/>
                                            </p:txEl>
                                          </p:spTgt>
                                        </p:tgtEl>
                                        <p:attrNameLst>
                                          <p:attrName>ppt_h</p:attrName>
                                        </p:attrNameLst>
                                      </p:cBhvr>
                                      <p:tavLst>
                                        <p:tav tm="0">
                                          <p:val>
                                            <p:fltVal val="0"/>
                                          </p:val>
                                        </p:tav>
                                        <p:tav tm="100000">
                                          <p:val>
                                            <p:strVal val="#ppt_h"/>
                                          </p:val>
                                        </p:tav>
                                      </p:tavLst>
                                    </p:anim>
                                  </p:childTnLst>
                                </p:cTn>
                              </p:par>
                            </p:childTnLst>
                          </p:cTn>
                        </p:par>
                        <p:par>
                          <p:cTn id="30" fill="hold" nodeType="afterGroup">
                            <p:stCondLst>
                              <p:cond delay="3000"/>
                            </p:stCondLst>
                            <p:childTnLst>
                              <p:par>
                                <p:cTn id="31" presetID="23" presetClass="entr" presetSubtype="16" fill="hold" grpId="0" nodeType="afterEffect">
                                  <p:stCondLst>
                                    <p:cond delay="0"/>
                                  </p:stCondLst>
                                  <p:childTnLst>
                                    <p:set>
                                      <p:cBhvr>
                                        <p:cTn id="32" dur="1" fill="hold">
                                          <p:stCondLst>
                                            <p:cond delay="0"/>
                                          </p:stCondLst>
                                        </p:cTn>
                                        <p:tgtEl>
                                          <p:spTgt spid="18447">
                                            <p:txEl>
                                              <p:pRg st="4" end="4"/>
                                            </p:txEl>
                                          </p:spTgt>
                                        </p:tgtEl>
                                        <p:attrNameLst>
                                          <p:attrName>style.visibility</p:attrName>
                                        </p:attrNameLst>
                                      </p:cBhvr>
                                      <p:to>
                                        <p:strVal val="visible"/>
                                      </p:to>
                                    </p:set>
                                    <p:anim calcmode="lin" valueType="num">
                                      <p:cBhvr>
                                        <p:cTn id="33" dur="500" fill="hold"/>
                                        <p:tgtEl>
                                          <p:spTgt spid="18447">
                                            <p:txEl>
                                              <p:pRg st="4" end="4"/>
                                            </p:txEl>
                                          </p:spTgt>
                                        </p:tgtEl>
                                        <p:attrNameLst>
                                          <p:attrName>ppt_w</p:attrName>
                                        </p:attrNameLst>
                                      </p:cBhvr>
                                      <p:tavLst>
                                        <p:tav tm="0">
                                          <p:val>
                                            <p:fltVal val="0"/>
                                          </p:val>
                                        </p:tav>
                                        <p:tav tm="100000">
                                          <p:val>
                                            <p:strVal val="#ppt_w"/>
                                          </p:val>
                                        </p:tav>
                                      </p:tavLst>
                                    </p:anim>
                                    <p:anim calcmode="lin" valueType="num">
                                      <p:cBhvr>
                                        <p:cTn id="34" dur="500" fill="hold"/>
                                        <p:tgtEl>
                                          <p:spTgt spid="18447">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6" grpId="0"/>
      <p:bldP spid="18447" grpId="0" build="p">
        <p:tmplLst>
          <p:tmpl lvl="1">
            <p:tnLst>
              <p:par>
                <p:cTn presetID="23" presetClass="entr" presetSubtype="16" fill="hold" nodeType="afterEffect">
                  <p:stCondLst>
                    <p:cond delay="0"/>
                  </p:stCondLst>
                  <p:childTnLst>
                    <p:set>
                      <p:cBhvr>
                        <p:cTn dur="1" fill="hold">
                          <p:stCondLst>
                            <p:cond delay="0"/>
                          </p:stCondLst>
                        </p:cTn>
                        <p:tgtEl>
                          <p:spTgt spid="18447"/>
                        </p:tgtEl>
                        <p:attrNameLst>
                          <p:attrName>style.visibility</p:attrName>
                        </p:attrNameLst>
                      </p:cBhvr>
                      <p:to>
                        <p:strVal val="visible"/>
                      </p:to>
                    </p:set>
                    <p:anim calcmode="lin" valueType="num">
                      <p:cBhvr>
                        <p:cTn dur="500" fill="hold"/>
                        <p:tgtEl>
                          <p:spTgt spid="18447"/>
                        </p:tgtEl>
                        <p:attrNameLst>
                          <p:attrName>ppt_w</p:attrName>
                        </p:attrNameLst>
                      </p:cBhvr>
                      <p:tavLst>
                        <p:tav tm="0">
                          <p:val>
                            <p:fltVal val="0"/>
                          </p:val>
                        </p:tav>
                        <p:tav tm="100000">
                          <p:val>
                            <p:strVal val="#ppt_w"/>
                          </p:val>
                        </p:tav>
                      </p:tavLst>
                    </p:anim>
                    <p:anim calcmode="lin" valueType="num">
                      <p:cBhvr>
                        <p:cTn dur="500" fill="hold"/>
                        <p:tgtEl>
                          <p:spTgt spid="18447"/>
                        </p:tgtEl>
                        <p:attrNameLst>
                          <p:attrName>ppt_h</p:attrName>
                        </p:attrNameLst>
                      </p:cBhvr>
                      <p:tavLst>
                        <p:tav tm="0">
                          <p:val>
                            <p:fltVal val="0"/>
                          </p:val>
                        </p:tav>
                        <p:tav tm="100000">
                          <p:val>
                            <p:strVal val="#ppt_h"/>
                          </p:val>
                        </p:tav>
                      </p:tavLst>
                    </p:anim>
                  </p:childTnLst>
                </p:cTn>
              </p:par>
            </p:tnLst>
          </p:tmpl>
          <p:tmpl lvl="2">
            <p:tnLst>
              <p:par>
                <p:cTn presetID="23" presetClass="entr" presetSubtype="16" fill="hold" nodeType="afterEffect">
                  <p:stCondLst>
                    <p:cond delay="0"/>
                  </p:stCondLst>
                  <p:childTnLst>
                    <p:set>
                      <p:cBhvr>
                        <p:cTn dur="1" fill="hold">
                          <p:stCondLst>
                            <p:cond delay="0"/>
                          </p:stCondLst>
                        </p:cTn>
                        <p:tgtEl>
                          <p:spTgt spid="18447"/>
                        </p:tgtEl>
                        <p:attrNameLst>
                          <p:attrName>style.visibility</p:attrName>
                        </p:attrNameLst>
                      </p:cBhvr>
                      <p:to>
                        <p:strVal val="visible"/>
                      </p:to>
                    </p:set>
                    <p:anim calcmode="lin" valueType="num">
                      <p:cBhvr>
                        <p:cTn dur="500" fill="hold"/>
                        <p:tgtEl>
                          <p:spTgt spid="18447"/>
                        </p:tgtEl>
                        <p:attrNameLst>
                          <p:attrName>ppt_w</p:attrName>
                        </p:attrNameLst>
                      </p:cBhvr>
                      <p:tavLst>
                        <p:tav tm="0">
                          <p:val>
                            <p:fltVal val="0"/>
                          </p:val>
                        </p:tav>
                        <p:tav tm="100000">
                          <p:val>
                            <p:strVal val="#ppt_w"/>
                          </p:val>
                        </p:tav>
                      </p:tavLst>
                    </p:anim>
                    <p:anim calcmode="lin" valueType="num">
                      <p:cBhvr>
                        <p:cTn dur="500" fill="hold"/>
                        <p:tgtEl>
                          <p:spTgt spid="18447"/>
                        </p:tgtEl>
                        <p:attrNameLst>
                          <p:attrName>ppt_h</p:attrName>
                        </p:attrNameLst>
                      </p:cBhvr>
                      <p:tavLst>
                        <p:tav tm="0">
                          <p:val>
                            <p:fltVal val="0"/>
                          </p:val>
                        </p:tav>
                        <p:tav tm="100000">
                          <p:val>
                            <p:strVal val="#ppt_h"/>
                          </p:val>
                        </p:tav>
                      </p:tavLst>
                    </p:anim>
                  </p:childTnLst>
                </p:cTn>
              </p:par>
            </p:tnLst>
          </p:tmpl>
          <p:tmpl lvl="3">
            <p:tnLst>
              <p:par>
                <p:cTn presetID="23" presetClass="entr" presetSubtype="16" fill="hold" nodeType="afterEffect">
                  <p:stCondLst>
                    <p:cond delay="0"/>
                  </p:stCondLst>
                  <p:childTnLst>
                    <p:set>
                      <p:cBhvr>
                        <p:cTn dur="1" fill="hold">
                          <p:stCondLst>
                            <p:cond delay="0"/>
                          </p:stCondLst>
                        </p:cTn>
                        <p:tgtEl>
                          <p:spTgt spid="18447"/>
                        </p:tgtEl>
                        <p:attrNameLst>
                          <p:attrName>style.visibility</p:attrName>
                        </p:attrNameLst>
                      </p:cBhvr>
                      <p:to>
                        <p:strVal val="visible"/>
                      </p:to>
                    </p:set>
                    <p:anim calcmode="lin" valueType="num">
                      <p:cBhvr>
                        <p:cTn dur="500" fill="hold"/>
                        <p:tgtEl>
                          <p:spTgt spid="18447"/>
                        </p:tgtEl>
                        <p:attrNameLst>
                          <p:attrName>ppt_w</p:attrName>
                        </p:attrNameLst>
                      </p:cBhvr>
                      <p:tavLst>
                        <p:tav tm="0">
                          <p:val>
                            <p:fltVal val="0"/>
                          </p:val>
                        </p:tav>
                        <p:tav tm="100000">
                          <p:val>
                            <p:strVal val="#ppt_w"/>
                          </p:val>
                        </p:tav>
                      </p:tavLst>
                    </p:anim>
                    <p:anim calcmode="lin" valueType="num">
                      <p:cBhvr>
                        <p:cTn dur="500" fill="hold"/>
                        <p:tgtEl>
                          <p:spTgt spid="18447"/>
                        </p:tgtEl>
                        <p:attrNameLst>
                          <p:attrName>ppt_h</p:attrName>
                        </p:attrNameLst>
                      </p:cBhvr>
                      <p:tavLst>
                        <p:tav tm="0">
                          <p:val>
                            <p:fltVal val="0"/>
                          </p:val>
                        </p:tav>
                        <p:tav tm="100000">
                          <p:val>
                            <p:strVal val="#ppt_h"/>
                          </p:val>
                        </p:tav>
                      </p:tavLst>
                    </p:anim>
                  </p:childTnLst>
                </p:cTn>
              </p:par>
            </p:tnLst>
          </p:tmpl>
          <p:tmpl lvl="4">
            <p:tnLst>
              <p:par>
                <p:cTn presetID="23" presetClass="entr" presetSubtype="16" fill="hold" nodeType="afterEffect">
                  <p:stCondLst>
                    <p:cond delay="0"/>
                  </p:stCondLst>
                  <p:childTnLst>
                    <p:set>
                      <p:cBhvr>
                        <p:cTn dur="1" fill="hold">
                          <p:stCondLst>
                            <p:cond delay="0"/>
                          </p:stCondLst>
                        </p:cTn>
                        <p:tgtEl>
                          <p:spTgt spid="18447"/>
                        </p:tgtEl>
                        <p:attrNameLst>
                          <p:attrName>style.visibility</p:attrName>
                        </p:attrNameLst>
                      </p:cBhvr>
                      <p:to>
                        <p:strVal val="visible"/>
                      </p:to>
                    </p:set>
                    <p:anim calcmode="lin" valueType="num">
                      <p:cBhvr>
                        <p:cTn dur="500" fill="hold"/>
                        <p:tgtEl>
                          <p:spTgt spid="18447"/>
                        </p:tgtEl>
                        <p:attrNameLst>
                          <p:attrName>ppt_w</p:attrName>
                        </p:attrNameLst>
                      </p:cBhvr>
                      <p:tavLst>
                        <p:tav tm="0">
                          <p:val>
                            <p:fltVal val="0"/>
                          </p:val>
                        </p:tav>
                        <p:tav tm="100000">
                          <p:val>
                            <p:strVal val="#ppt_w"/>
                          </p:val>
                        </p:tav>
                      </p:tavLst>
                    </p:anim>
                    <p:anim calcmode="lin" valueType="num">
                      <p:cBhvr>
                        <p:cTn dur="500" fill="hold"/>
                        <p:tgtEl>
                          <p:spTgt spid="18447"/>
                        </p:tgtEl>
                        <p:attrNameLst>
                          <p:attrName>ppt_h</p:attrName>
                        </p:attrNameLst>
                      </p:cBhvr>
                      <p:tavLst>
                        <p:tav tm="0">
                          <p:val>
                            <p:fltVal val="0"/>
                          </p:val>
                        </p:tav>
                        <p:tav tm="100000">
                          <p:val>
                            <p:strVal val="#ppt_h"/>
                          </p:val>
                        </p:tav>
                      </p:tavLst>
                    </p:anim>
                  </p:childTnLst>
                </p:cTn>
              </p:par>
            </p:tnLst>
          </p:tmpl>
          <p:tmpl lvl="5">
            <p:tnLst>
              <p:par>
                <p:cTn presetID="23" presetClass="entr" presetSubtype="16" fill="hold" nodeType="afterEffect">
                  <p:stCondLst>
                    <p:cond delay="0"/>
                  </p:stCondLst>
                  <p:childTnLst>
                    <p:set>
                      <p:cBhvr>
                        <p:cTn dur="1" fill="hold">
                          <p:stCondLst>
                            <p:cond delay="0"/>
                          </p:stCondLst>
                        </p:cTn>
                        <p:tgtEl>
                          <p:spTgt spid="18447"/>
                        </p:tgtEl>
                        <p:attrNameLst>
                          <p:attrName>style.visibility</p:attrName>
                        </p:attrNameLst>
                      </p:cBhvr>
                      <p:to>
                        <p:strVal val="visible"/>
                      </p:to>
                    </p:set>
                    <p:anim calcmode="lin" valueType="num">
                      <p:cBhvr>
                        <p:cTn dur="500" fill="hold"/>
                        <p:tgtEl>
                          <p:spTgt spid="18447"/>
                        </p:tgtEl>
                        <p:attrNameLst>
                          <p:attrName>ppt_w</p:attrName>
                        </p:attrNameLst>
                      </p:cBhvr>
                      <p:tavLst>
                        <p:tav tm="0">
                          <p:val>
                            <p:fltVal val="0"/>
                          </p:val>
                        </p:tav>
                        <p:tav tm="100000">
                          <p:val>
                            <p:strVal val="#ppt_w"/>
                          </p:val>
                        </p:tav>
                      </p:tavLst>
                    </p:anim>
                    <p:anim calcmode="lin" valueType="num">
                      <p:cBhvr>
                        <p:cTn dur="500" fill="hold"/>
                        <p:tgtEl>
                          <p:spTgt spid="18447"/>
                        </p:tgtEl>
                        <p:attrNameLst>
                          <p:attrName>ppt_h</p:attrName>
                        </p:attrNameLst>
                      </p:cBhvr>
                      <p:tavLst>
                        <p:tav tm="0">
                          <p:val>
                            <p:fltVal val="0"/>
                          </p:val>
                        </p:tav>
                        <p:tav tm="100000">
                          <p:val>
                            <p:strVal val="#ppt_h"/>
                          </p:val>
                        </p:tav>
                      </p:tavLst>
                    </p:anim>
                  </p:childTnLst>
                </p:cTn>
              </p:par>
            </p:tnLst>
          </p:tmpl>
        </p:tmplLst>
      </p:bldP>
    </p:bldLst>
  </p:timing>
  <p:txStyles>
    <p:titleStyle>
      <a:lvl1pPr algn="l" rtl="0" fontAlgn="base">
        <a:spcBef>
          <a:spcPct val="0"/>
        </a:spcBef>
        <a:spcAft>
          <a:spcPct val="0"/>
        </a:spcAft>
        <a:defRPr sz="4400">
          <a:solidFill>
            <a:schemeClr val="tx1"/>
          </a:solidFill>
          <a:latin typeface="+mj-lt"/>
          <a:ea typeface="+mj-ea"/>
          <a:cs typeface="+mj-cs"/>
        </a:defRPr>
      </a:lvl1pPr>
      <a:lvl2pPr algn="l" rtl="0" fontAlgn="base">
        <a:spcBef>
          <a:spcPct val="0"/>
        </a:spcBef>
        <a:spcAft>
          <a:spcPct val="0"/>
        </a:spcAft>
        <a:defRPr sz="4400">
          <a:solidFill>
            <a:schemeClr val="tx1"/>
          </a:solidFill>
          <a:latin typeface="Arial" charset="0"/>
        </a:defRPr>
      </a:lvl2pPr>
      <a:lvl3pPr algn="l" rtl="0" fontAlgn="base">
        <a:spcBef>
          <a:spcPct val="0"/>
        </a:spcBef>
        <a:spcAft>
          <a:spcPct val="0"/>
        </a:spcAft>
        <a:defRPr sz="4400">
          <a:solidFill>
            <a:schemeClr val="tx1"/>
          </a:solidFill>
          <a:latin typeface="Arial" charset="0"/>
        </a:defRPr>
      </a:lvl3pPr>
      <a:lvl4pPr algn="l" rtl="0" fontAlgn="base">
        <a:spcBef>
          <a:spcPct val="0"/>
        </a:spcBef>
        <a:spcAft>
          <a:spcPct val="0"/>
        </a:spcAft>
        <a:defRPr sz="4400">
          <a:solidFill>
            <a:schemeClr val="tx1"/>
          </a:solidFill>
          <a:latin typeface="Arial" charset="0"/>
        </a:defRPr>
      </a:lvl4pPr>
      <a:lvl5pPr algn="l" rtl="0" fontAlgn="base">
        <a:spcBef>
          <a:spcPct val="0"/>
        </a:spcBef>
        <a:spcAft>
          <a:spcPct val="0"/>
        </a:spcAft>
        <a:defRPr sz="4400">
          <a:solidFill>
            <a:schemeClr val="tx1"/>
          </a:solidFill>
          <a:latin typeface="Arial" charset="0"/>
        </a:defRPr>
      </a:lvl5pPr>
      <a:lvl6pPr marL="457200" algn="l" rtl="0" eaLnBrk="1" fontAlgn="base" hangingPunct="1">
        <a:spcBef>
          <a:spcPct val="0"/>
        </a:spcBef>
        <a:spcAft>
          <a:spcPct val="0"/>
        </a:spcAft>
        <a:defRPr sz="4400">
          <a:solidFill>
            <a:schemeClr val="tx1"/>
          </a:solidFill>
          <a:latin typeface="Arial" charset="0"/>
        </a:defRPr>
      </a:lvl6pPr>
      <a:lvl7pPr marL="914400" algn="l" rtl="0" eaLnBrk="1" fontAlgn="base" hangingPunct="1">
        <a:spcBef>
          <a:spcPct val="0"/>
        </a:spcBef>
        <a:spcAft>
          <a:spcPct val="0"/>
        </a:spcAft>
        <a:defRPr sz="4400">
          <a:solidFill>
            <a:schemeClr val="tx1"/>
          </a:solidFill>
          <a:latin typeface="Arial" charset="0"/>
        </a:defRPr>
      </a:lvl7pPr>
      <a:lvl8pPr marL="1371600" algn="l" rtl="0" eaLnBrk="1" fontAlgn="base" hangingPunct="1">
        <a:spcBef>
          <a:spcPct val="0"/>
        </a:spcBef>
        <a:spcAft>
          <a:spcPct val="0"/>
        </a:spcAft>
        <a:defRPr sz="4400">
          <a:solidFill>
            <a:schemeClr val="tx1"/>
          </a:solidFill>
          <a:latin typeface="Arial" charset="0"/>
        </a:defRPr>
      </a:lvl8pPr>
      <a:lvl9pPr marL="1828800" algn="l" rtl="0" eaLnBrk="1" fontAlgn="base" hangingPunct="1">
        <a:spcBef>
          <a:spcPct val="0"/>
        </a:spcBef>
        <a:spcAft>
          <a:spcPct val="0"/>
        </a:spcAft>
        <a:defRPr sz="4400">
          <a:solidFill>
            <a:schemeClr val="tx1"/>
          </a:solidFill>
          <a:latin typeface="Arial" charset="0"/>
        </a:defRPr>
      </a:lvl9pPr>
    </p:titleStyle>
    <p:bodyStyle>
      <a:lvl1pPr marL="342900" indent="-342900" algn="l" rtl="0" fontAlgn="base">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fontAlgn="base">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audio" Target="../media/audio1.wav"/><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gif"/><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gif"/><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8.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emf"/></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8.xml"/><Relationship Id="rId5" Type="http://schemas.openxmlformats.org/officeDocument/2006/relationships/image" Target="../media/image37.jpeg"/><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jpeg"/></Relationships>
</file>

<file path=ppt/slides/_rels/slide1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8.xml"/><Relationship Id="rId5" Type="http://schemas.openxmlformats.org/officeDocument/2006/relationships/image" Target="../media/image46.jpeg"/><Relationship Id="rId4" Type="http://schemas.openxmlformats.org/officeDocument/2006/relationships/image" Target="../media/image45.jpe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8.xml"/><Relationship Id="rId4" Type="http://schemas.openxmlformats.org/officeDocument/2006/relationships/image" Target="../media/image49.jpeg"/></Relationships>
</file>

<file path=ppt/slides/_rels/slide1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gif"/><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172" name="Picture 4" descr="https://sp.yimg.com/xj/th?id=JN.UTZ1jGBLhU3pO0RDA3APIg&amp;pid=15.1&amp;P=0&amp;w=300&amp;h=3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916832"/>
            <a:ext cx="4824536" cy="3593922"/>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pic>
        <p:nvPicPr>
          <p:cNvPr id="1027" name="Imag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314325"/>
            <a:ext cx="1428750" cy="9906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Imag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4134" y="314325"/>
            <a:ext cx="3311638" cy="942975"/>
          </a:xfrm>
          <a:prstGeom prst="rect">
            <a:avLst/>
          </a:prstGeom>
          <a:noFill/>
          <a:extLst>
            <a:ext uri="{909E8E84-426E-40DD-AFC4-6F175D3DCCD1}">
              <a14:hiddenFill xmlns:a14="http://schemas.microsoft.com/office/drawing/2010/main">
                <a:solidFill>
                  <a:srgbClr val="FFFFFF"/>
                </a:solidFill>
              </a14:hiddenFill>
            </a:ext>
          </a:extLst>
        </p:spPr>
      </p:pic>
      <p:pic>
        <p:nvPicPr>
          <p:cNvPr id="1025" name="Imag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04248" y="328241"/>
            <a:ext cx="876300" cy="10858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0" i="0" u="none" strike="noStrike" cap="none" normalizeH="0" baseline="0" smtClean="0">
                <a:ln>
                  <a:noFill/>
                </a:ln>
                <a:solidFill>
                  <a:schemeClr val="tx1"/>
                </a:solidFill>
                <a:effectLst/>
                <a:latin typeface="Arial" pitchFamily="34" charset="0"/>
                <a:ea typeface="Calibri" pitchFamily="34" charset="0"/>
                <a:cs typeface="Arial" pitchFamily="34" charset="0"/>
              </a:rPr>
              <a:t>	</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Rectangle 5"/>
          <p:cNvSpPr>
            <a:spLocks noChangeArrowheads="1"/>
          </p:cNvSpPr>
          <p:nvPr/>
        </p:nvSpPr>
        <p:spPr bwMode="auto">
          <a:xfrm>
            <a:off x="0" y="1447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0" i="0" u="none" strike="noStrike" cap="none" normalizeH="0" baseline="0" smtClean="0">
                <a:ln>
                  <a:noFill/>
                </a:ln>
                <a:solidFill>
                  <a:schemeClr val="tx1"/>
                </a:solidFill>
                <a:effectLst/>
                <a:latin typeface="Arial" pitchFamily="34" charset="0"/>
                <a:ea typeface="Calibri" pitchFamily="34" charset="0"/>
                <a:cs typeface="Arial" pitchFamily="34" charset="0"/>
              </a:rPr>
              <a:t>  </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6"/>
          <p:cNvSpPr>
            <a:spLocks noChangeArrowheads="1"/>
          </p:cNvSpPr>
          <p:nvPr/>
        </p:nvSpPr>
        <p:spPr bwMode="auto">
          <a:xfrm>
            <a:off x="0" y="22479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sz="1100" b="0" i="0" u="none" strike="noStrike" cap="none" normalizeH="0" baseline="0" smtClean="0">
                <a:ln>
                  <a:noFill/>
                </a:ln>
                <a:solidFill>
                  <a:schemeClr val="tx1"/>
                </a:solidFill>
                <a:effectLst/>
                <a:latin typeface="Arial" pitchFamily="34" charset="0"/>
                <a:ea typeface="Calibri" pitchFamily="34" charset="0"/>
                <a:cs typeface="Arial" pitchFamily="34" charset="0"/>
              </a:rPr>
              <a:t>  </a:t>
            </a:r>
            <a:endParaRPr kumimoji="0" lang="nl-NL"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7"/>
          <p:cNvSpPr>
            <a:spLocks noChangeArrowheads="1"/>
          </p:cNvSpPr>
          <p:nvPr/>
        </p:nvSpPr>
        <p:spPr bwMode="auto">
          <a:xfrm>
            <a:off x="0" y="33337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5"/>
          <p:cNvSpPr/>
          <p:nvPr/>
        </p:nvSpPr>
        <p:spPr>
          <a:xfrm>
            <a:off x="503522" y="5373216"/>
            <a:ext cx="8280920" cy="1200329"/>
          </a:xfrm>
          <a:prstGeom prst="rect">
            <a:avLst/>
          </a:prstGeom>
        </p:spPr>
        <p:txBody>
          <a:bodyPr wrap="square">
            <a:spAutoFit/>
          </a:bodyPr>
          <a:lstStyle/>
          <a:p>
            <a:pPr algn="ctr"/>
            <a:r>
              <a:rPr lang="en-GB" dirty="0"/>
              <a:t>ELICIT-PLUS – 2014-1-</a:t>
            </a:r>
            <a:r>
              <a:rPr lang="en-GB" dirty="0" err="1"/>
              <a:t>FR01</a:t>
            </a:r>
            <a:r>
              <a:rPr lang="en-GB" dirty="0"/>
              <a:t>-</a:t>
            </a:r>
            <a:r>
              <a:rPr lang="en-GB" dirty="0" err="1"/>
              <a:t>KA200</a:t>
            </a:r>
            <a:r>
              <a:rPr lang="en-GB" dirty="0"/>
              <a:t>-002362</a:t>
            </a:r>
            <a:endParaRPr lang="en-US" dirty="0"/>
          </a:p>
          <a:p>
            <a:r>
              <a:rPr lang="en-GB" i="1" dirty="0"/>
              <a:t>This project has been funded with support from the European Commission. This communication reflects the views only of the author and the Commission cannot be held responsible for any use which can be made of the information contained therein.</a:t>
            </a:r>
            <a:endParaRPr lang="en-US" dirty="0"/>
          </a:p>
        </p:txBody>
      </p:sp>
    </p:spTree>
    <p:extLst>
      <p:ext uri="{BB962C8B-B14F-4D97-AF65-F5344CB8AC3E}">
        <p14:creationId xmlns:p14="http://schemas.microsoft.com/office/powerpoint/2010/main" val="205744288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u 1"/>
          <p:cNvSpPr>
            <a:spLocks noGrp="1"/>
          </p:cNvSpPr>
          <p:nvPr>
            <p:ph type="title"/>
          </p:nvPr>
        </p:nvSpPr>
        <p:spPr>
          <a:xfrm>
            <a:off x="467544" y="116632"/>
            <a:ext cx="8229600" cy="1070992"/>
          </a:xfrm>
        </p:spPr>
        <p:txBody>
          <a:bodyPr>
            <a:normAutofit fontScale="90000"/>
          </a:bodyPr>
          <a:lstStyle/>
          <a:p>
            <a:r>
              <a:rPr lang="ro-RO" b="1" dirty="0" smtClean="0">
                <a:effectLst/>
                <a:latin typeface="Baskerville Old Face" panose="02020602080505020303" pitchFamily="18" charset="0"/>
                <a:ea typeface="Calibri"/>
                <a:cs typeface="Times New Roman"/>
              </a:rPr>
              <a:t> </a:t>
            </a:r>
            <a:r>
              <a:rPr lang="ro-RO" sz="3200" b="1" dirty="0" err="1" smtClean="0">
                <a:solidFill>
                  <a:srgbClr val="FF0000"/>
                </a:solidFill>
                <a:effectLst/>
                <a:latin typeface="Algerian" panose="04020705040A02060702" pitchFamily="82" charset="0"/>
                <a:ea typeface="Calibri"/>
                <a:cs typeface="Times New Roman"/>
              </a:rPr>
              <a:t>Taxonomies</a:t>
            </a:r>
            <a:r>
              <a:rPr lang="ro-RO" sz="3200" b="1" dirty="0" smtClean="0">
                <a:effectLst/>
                <a:latin typeface="Algerian" panose="04020705040A02060702" pitchFamily="82" charset="0"/>
                <a:ea typeface="Calibri"/>
                <a:cs typeface="Times New Roman"/>
              </a:rPr>
              <a:t/>
            </a:r>
            <a:br>
              <a:rPr lang="ro-RO" sz="3200" b="1" dirty="0" smtClean="0">
                <a:effectLst/>
                <a:latin typeface="Algerian" panose="04020705040A02060702" pitchFamily="82" charset="0"/>
                <a:ea typeface="Calibri"/>
                <a:cs typeface="Times New Roman"/>
              </a:rPr>
            </a:br>
            <a:r>
              <a:rPr lang="ro-RO" sz="2700" b="1" dirty="0" smtClean="0">
                <a:latin typeface="Baskerville Old Face" panose="02020602080505020303" pitchFamily="18" charset="0"/>
                <a:ea typeface="Calibri"/>
                <a:cs typeface="Times New Roman"/>
              </a:rPr>
              <a:t>Benjamin Bloom – Cognitive </a:t>
            </a:r>
            <a:r>
              <a:rPr lang="ro-RO" sz="2700" b="1" dirty="0" err="1" smtClean="0">
                <a:latin typeface="Baskerville Old Face" panose="02020602080505020303" pitchFamily="18" charset="0"/>
                <a:ea typeface="Calibri"/>
                <a:cs typeface="Times New Roman"/>
              </a:rPr>
              <a:t>domain</a:t>
            </a:r>
            <a:r>
              <a:rPr lang="ro-RO" sz="2700" b="1" dirty="0" smtClean="0">
                <a:latin typeface="Baskerville Old Face" panose="02020602080505020303" pitchFamily="18" charset="0"/>
                <a:ea typeface="Calibri"/>
                <a:cs typeface="Times New Roman"/>
              </a:rPr>
              <a:t> </a:t>
            </a:r>
            <a:r>
              <a:rPr lang="ro-RO" sz="2700" b="1" dirty="0" smtClean="0">
                <a:effectLst/>
                <a:latin typeface="Baskerville Old Face" panose="02020602080505020303" pitchFamily="18" charset="0"/>
                <a:ea typeface="Calibri"/>
                <a:cs typeface="Times New Roman"/>
              </a:rPr>
              <a:t> </a:t>
            </a:r>
            <a:endParaRPr lang="en-US" sz="2700" dirty="0">
              <a:latin typeface="Baskerville Old Face" panose="02020602080505020303"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340768"/>
            <a:ext cx="7026627"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983063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179512" y="116632"/>
            <a:ext cx="8784976" cy="1512168"/>
          </a:xfrm>
        </p:spPr>
        <p:txBody>
          <a:bodyPr>
            <a:noAutofit/>
          </a:bodyPr>
          <a:lstStyle/>
          <a:p>
            <a:pPr>
              <a:spcAft>
                <a:spcPts val="0"/>
              </a:spcAft>
            </a:pPr>
            <a:r>
              <a:rPr lang="ro-RO" sz="2800" b="1" dirty="0" err="1" smtClean="0">
                <a:solidFill>
                  <a:srgbClr val="FF0000"/>
                </a:solidFill>
                <a:effectLst/>
                <a:latin typeface="Algerian" panose="04020705040A02060702" pitchFamily="82" charset="0"/>
                <a:ea typeface="Calibri"/>
                <a:cs typeface="Times New Roman"/>
              </a:rPr>
              <a:t>Taxonomies</a:t>
            </a:r>
            <a:r>
              <a:rPr lang="ro-RO" sz="2800" b="1" dirty="0" smtClean="0">
                <a:effectLst/>
                <a:latin typeface="Algerian" panose="04020705040A02060702" pitchFamily="82" charset="0"/>
                <a:ea typeface="Calibri"/>
                <a:cs typeface="Times New Roman"/>
              </a:rPr>
              <a:t/>
            </a:r>
            <a:br>
              <a:rPr lang="ro-RO" sz="2800" b="1" dirty="0" smtClean="0">
                <a:effectLst/>
                <a:latin typeface="Algerian" panose="04020705040A02060702" pitchFamily="82" charset="0"/>
                <a:ea typeface="Calibri"/>
                <a:cs typeface="Times New Roman"/>
              </a:rPr>
            </a:br>
            <a:r>
              <a:rPr lang="ro-RO" sz="2400" b="1" dirty="0" smtClean="0">
                <a:effectLst/>
                <a:latin typeface="Baskerville Old Face" panose="02020602080505020303" pitchFamily="18" charset="0"/>
                <a:ea typeface="Calibri"/>
                <a:cs typeface="Times New Roman"/>
              </a:rPr>
              <a:t/>
            </a:r>
            <a:br>
              <a:rPr lang="ro-RO" sz="2400" b="1" dirty="0" smtClean="0">
                <a:effectLst/>
                <a:latin typeface="Baskerville Old Face" panose="02020602080505020303" pitchFamily="18" charset="0"/>
                <a:ea typeface="Calibri"/>
                <a:cs typeface="Times New Roman"/>
              </a:rPr>
            </a:br>
            <a:r>
              <a:rPr lang="ro-RO" sz="2400" b="1" dirty="0" smtClean="0">
                <a:effectLst/>
                <a:latin typeface="Baskerville Old Face" panose="02020602080505020303" pitchFamily="18" charset="0"/>
                <a:ea typeface="Calibri"/>
                <a:cs typeface="Times New Roman"/>
              </a:rPr>
              <a:t>  </a:t>
            </a:r>
            <a:r>
              <a:rPr lang="ro-RO" sz="2400" b="1" dirty="0" err="1" smtClean="0">
                <a:effectLst/>
                <a:latin typeface="Baskerville Old Face" panose="02020602080505020303" pitchFamily="18" charset="0"/>
                <a:ea typeface="Calibri"/>
                <a:cs typeface="Times New Roman"/>
              </a:rPr>
              <a:t>Affective</a:t>
            </a:r>
            <a:r>
              <a:rPr lang="ro-RO" sz="2400" b="1" dirty="0" smtClean="0">
                <a:effectLst/>
                <a:latin typeface="Baskerville Old Face" panose="02020602080505020303" pitchFamily="18" charset="0"/>
                <a:ea typeface="Calibri"/>
                <a:cs typeface="Times New Roman"/>
              </a:rPr>
              <a:t> </a:t>
            </a:r>
            <a:r>
              <a:rPr lang="ro-RO" sz="2400" b="1" dirty="0" err="1" smtClean="0">
                <a:effectLst/>
                <a:latin typeface="Baskerville Old Face" panose="02020602080505020303" pitchFamily="18" charset="0"/>
                <a:ea typeface="Calibri"/>
                <a:cs typeface="Times New Roman"/>
              </a:rPr>
              <a:t>domain</a:t>
            </a:r>
            <a:r>
              <a:rPr lang="ro-RO" sz="2400" b="1" dirty="0" smtClean="0">
                <a:effectLst/>
                <a:latin typeface="Baskerville Old Face" panose="02020602080505020303" pitchFamily="18" charset="0"/>
                <a:ea typeface="Calibri"/>
                <a:cs typeface="Times New Roman"/>
              </a:rPr>
              <a:t> - </a:t>
            </a:r>
            <a:r>
              <a:rPr lang="ro-RO" sz="2400" b="1" dirty="0" smtClean="0">
                <a:latin typeface="Baskerville Old Face" panose="02020602080505020303" pitchFamily="18" charset="0"/>
                <a:ea typeface="Calibri"/>
                <a:cs typeface="Times New Roman"/>
              </a:rPr>
              <a:t>Lorin </a:t>
            </a:r>
            <a:r>
              <a:rPr lang="ro-RO" sz="2400" b="1" dirty="0">
                <a:latin typeface="Baskerville Old Face" panose="02020602080505020303" pitchFamily="18" charset="0"/>
                <a:ea typeface="Calibri"/>
                <a:cs typeface="Times New Roman"/>
              </a:rPr>
              <a:t>Anderson, David </a:t>
            </a:r>
            <a:r>
              <a:rPr lang="ro-RO" sz="2400" b="1" dirty="0" err="1">
                <a:latin typeface="Baskerville Old Face" panose="02020602080505020303" pitchFamily="18" charset="0"/>
                <a:ea typeface="Calibri"/>
                <a:cs typeface="Times New Roman"/>
              </a:rPr>
              <a:t>Krathwohl</a:t>
            </a:r>
            <a:r>
              <a:rPr lang="ro-RO" sz="2400" b="1" dirty="0">
                <a:latin typeface="Baskerville Old Face" panose="02020602080505020303" pitchFamily="18" charset="0"/>
                <a:ea typeface="Calibri"/>
                <a:cs typeface="Times New Roman"/>
              </a:rPr>
              <a:t> </a:t>
            </a:r>
            <a:endParaRPr lang="en-US" sz="2400" dirty="0">
              <a:latin typeface="Baskerville Old Face" panose="02020602080505020303" pitchFamily="18"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460191"/>
            <a:ext cx="3819085" cy="5113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tăText 3"/>
          <p:cNvSpPr txBox="1"/>
          <p:nvPr/>
        </p:nvSpPr>
        <p:spPr>
          <a:xfrm>
            <a:off x="3819084" y="5663101"/>
            <a:ext cx="5242708" cy="707886"/>
          </a:xfrm>
          <a:prstGeom prst="rect">
            <a:avLst/>
          </a:prstGeom>
          <a:solidFill>
            <a:schemeClr val="bg1"/>
          </a:solidFill>
        </p:spPr>
        <p:txBody>
          <a:bodyPr wrap="square" rtlCol="0">
            <a:spAutoFit/>
          </a:bodyPr>
          <a:lstStyle/>
          <a:p>
            <a:r>
              <a:rPr lang="ro-RO" sz="2000" b="1" dirty="0">
                <a:solidFill>
                  <a:srgbClr val="161B0B"/>
                </a:solidFill>
                <a:latin typeface="Bodoni MT Condensed" panose="02070606080606020203" pitchFamily="18" charset="0"/>
              </a:rPr>
              <a:t>B</a:t>
            </a:r>
            <a:r>
              <a:rPr lang="ro-RO" sz="2000" b="1" dirty="0" smtClean="0">
                <a:solidFill>
                  <a:srgbClr val="161B0B"/>
                </a:solidFill>
                <a:latin typeface="Bodoni MT Condensed" panose="02070606080606020203" pitchFamily="18" charset="0"/>
              </a:rPr>
              <a:t>eing </a:t>
            </a:r>
            <a:r>
              <a:rPr lang="ro-RO" sz="2000" b="1" dirty="0" err="1">
                <a:solidFill>
                  <a:srgbClr val="161B0B"/>
                </a:solidFill>
                <a:latin typeface="Bodoni MT Condensed" panose="02070606080606020203" pitchFamily="18" charset="0"/>
              </a:rPr>
              <a:t>aware</a:t>
            </a:r>
            <a:r>
              <a:rPr lang="ro-RO" sz="2000" b="1" dirty="0">
                <a:solidFill>
                  <a:srgbClr val="161B0B"/>
                </a:solidFill>
                <a:latin typeface="Bodoni MT Condensed" panose="02070606080606020203" pitchFamily="18" charset="0"/>
              </a:rPr>
              <a:t> of or </a:t>
            </a:r>
            <a:r>
              <a:rPr lang="ro-RO" sz="2000" b="1" dirty="0" err="1">
                <a:solidFill>
                  <a:srgbClr val="161B0B"/>
                </a:solidFill>
                <a:latin typeface="Bodoni MT Condensed" panose="02070606080606020203" pitchFamily="18" charset="0"/>
              </a:rPr>
              <a:t>sensitive</a:t>
            </a:r>
            <a:r>
              <a:rPr lang="ro-RO" sz="2000" b="1" dirty="0">
                <a:solidFill>
                  <a:srgbClr val="161B0B"/>
                </a:solidFill>
                <a:latin typeface="Bodoni MT Condensed" panose="02070606080606020203" pitchFamily="18" charset="0"/>
              </a:rPr>
              <a:t> </a:t>
            </a:r>
            <a:r>
              <a:rPr lang="ro-RO" sz="2000" b="1" dirty="0" err="1">
                <a:solidFill>
                  <a:srgbClr val="161B0B"/>
                </a:solidFill>
                <a:latin typeface="Bodoni MT Condensed" panose="02070606080606020203" pitchFamily="18" charset="0"/>
              </a:rPr>
              <a:t>to</a:t>
            </a:r>
            <a:r>
              <a:rPr lang="ro-RO" sz="2000" b="1" dirty="0">
                <a:solidFill>
                  <a:srgbClr val="161B0B"/>
                </a:solidFill>
                <a:latin typeface="Bodoni MT Condensed" panose="02070606080606020203" pitchFamily="18" charset="0"/>
              </a:rPr>
              <a:t> </a:t>
            </a:r>
            <a:r>
              <a:rPr lang="ro-RO" sz="2000" b="1" dirty="0" err="1" smtClean="0">
                <a:solidFill>
                  <a:srgbClr val="161B0B"/>
                </a:solidFill>
                <a:latin typeface="Bodoni MT Condensed" panose="02070606080606020203" pitchFamily="18" charset="0"/>
              </a:rPr>
              <a:t>the</a:t>
            </a:r>
            <a:r>
              <a:rPr lang="ro-RO" sz="2000" b="1" dirty="0" smtClean="0">
                <a:solidFill>
                  <a:srgbClr val="161B0B"/>
                </a:solidFill>
                <a:latin typeface="Bodoni MT Condensed" panose="02070606080606020203" pitchFamily="18" charset="0"/>
              </a:rPr>
              <a:t> </a:t>
            </a:r>
            <a:r>
              <a:rPr lang="ro-RO" sz="2000" b="1" dirty="0" err="1">
                <a:solidFill>
                  <a:srgbClr val="161B0B"/>
                </a:solidFill>
                <a:latin typeface="Bodoni MT Condensed" panose="02070606080606020203" pitchFamily="18" charset="0"/>
              </a:rPr>
              <a:t>existence</a:t>
            </a:r>
            <a:r>
              <a:rPr lang="ro-RO" sz="2000" b="1" dirty="0">
                <a:solidFill>
                  <a:srgbClr val="161B0B"/>
                </a:solidFill>
                <a:latin typeface="Bodoni MT Condensed" panose="02070606080606020203" pitchFamily="18" charset="0"/>
              </a:rPr>
              <a:t> of </a:t>
            </a:r>
            <a:r>
              <a:rPr lang="ro-RO" sz="2000" b="1" dirty="0" err="1">
                <a:solidFill>
                  <a:srgbClr val="161B0B"/>
                </a:solidFill>
                <a:latin typeface="Bodoni MT Condensed" panose="02070606080606020203" pitchFamily="18" charset="0"/>
              </a:rPr>
              <a:t>certain</a:t>
            </a:r>
            <a:r>
              <a:rPr lang="ro-RO" sz="2000" b="1" dirty="0">
                <a:solidFill>
                  <a:srgbClr val="161B0B"/>
                </a:solidFill>
                <a:latin typeface="Bodoni MT Condensed" panose="02070606080606020203" pitchFamily="18" charset="0"/>
              </a:rPr>
              <a:t> </a:t>
            </a:r>
            <a:r>
              <a:rPr lang="ro-RO" sz="2000" b="1" dirty="0" err="1" smtClean="0">
                <a:solidFill>
                  <a:srgbClr val="161B0B"/>
                </a:solidFill>
                <a:latin typeface="Bodoni MT Condensed" panose="02070606080606020203" pitchFamily="18" charset="0"/>
              </a:rPr>
              <a:t>ideas</a:t>
            </a:r>
            <a:r>
              <a:rPr lang="ro-RO" sz="2000" b="1" dirty="0" smtClean="0">
                <a:solidFill>
                  <a:srgbClr val="161B0B"/>
                </a:solidFill>
                <a:latin typeface="Bodoni MT Condensed" panose="02070606080606020203" pitchFamily="18" charset="0"/>
              </a:rPr>
              <a:t> </a:t>
            </a:r>
          </a:p>
          <a:p>
            <a:r>
              <a:rPr lang="ro-RO" sz="2000" b="1" dirty="0" smtClean="0">
                <a:solidFill>
                  <a:srgbClr val="161B0B"/>
                </a:solidFill>
                <a:latin typeface="Bodoni MT Condensed" panose="02070606080606020203" pitchFamily="18" charset="0"/>
              </a:rPr>
              <a:t>or </a:t>
            </a:r>
            <a:r>
              <a:rPr lang="ro-RO" sz="2000" b="1" dirty="0" err="1">
                <a:solidFill>
                  <a:srgbClr val="161B0B"/>
                </a:solidFill>
                <a:latin typeface="Bodoni MT Condensed" panose="02070606080606020203" pitchFamily="18" charset="0"/>
              </a:rPr>
              <a:t>phenomena</a:t>
            </a:r>
            <a:r>
              <a:rPr lang="ro-RO" sz="2000" b="1" dirty="0">
                <a:solidFill>
                  <a:srgbClr val="161B0B"/>
                </a:solidFill>
                <a:latin typeface="Bodoni MT Condensed" panose="02070606080606020203" pitchFamily="18" charset="0"/>
              </a:rPr>
              <a:t> </a:t>
            </a:r>
            <a:r>
              <a:rPr lang="ro-RO" sz="2000" b="1" dirty="0" err="1" smtClean="0">
                <a:solidFill>
                  <a:srgbClr val="161B0B"/>
                </a:solidFill>
                <a:latin typeface="Bodoni MT Condensed" panose="02070606080606020203" pitchFamily="18" charset="0"/>
              </a:rPr>
              <a:t>and</a:t>
            </a:r>
            <a:r>
              <a:rPr lang="ro-RO" sz="2000" b="1" dirty="0" smtClean="0">
                <a:solidFill>
                  <a:srgbClr val="161B0B"/>
                </a:solidFill>
                <a:latin typeface="Bodoni MT Condensed" panose="02070606080606020203" pitchFamily="18" charset="0"/>
              </a:rPr>
              <a:t> </a:t>
            </a:r>
            <a:r>
              <a:rPr lang="ro-RO" sz="2000" b="1" dirty="0" err="1">
                <a:solidFill>
                  <a:srgbClr val="161B0B"/>
                </a:solidFill>
                <a:latin typeface="Bodoni MT Condensed" panose="02070606080606020203" pitchFamily="18" charset="0"/>
              </a:rPr>
              <a:t>being</a:t>
            </a:r>
            <a:r>
              <a:rPr lang="ro-RO" sz="2000" b="1" dirty="0">
                <a:solidFill>
                  <a:srgbClr val="161B0B"/>
                </a:solidFill>
                <a:latin typeface="Bodoni MT Condensed" panose="02070606080606020203" pitchFamily="18" charset="0"/>
              </a:rPr>
              <a:t> </a:t>
            </a:r>
            <a:r>
              <a:rPr lang="ro-RO" sz="2000" b="1" dirty="0" err="1">
                <a:solidFill>
                  <a:srgbClr val="161B0B"/>
                </a:solidFill>
                <a:latin typeface="Bodoni MT Condensed" panose="02070606080606020203" pitchFamily="18" charset="0"/>
              </a:rPr>
              <a:t>willing</a:t>
            </a:r>
            <a:r>
              <a:rPr lang="ro-RO" sz="2000" b="1" dirty="0">
                <a:solidFill>
                  <a:srgbClr val="161B0B"/>
                </a:solidFill>
                <a:latin typeface="Bodoni MT Condensed" panose="02070606080606020203" pitchFamily="18" charset="0"/>
              </a:rPr>
              <a:t> </a:t>
            </a:r>
            <a:r>
              <a:rPr lang="ro-RO" sz="2000" b="1" dirty="0" err="1">
                <a:solidFill>
                  <a:srgbClr val="161B0B"/>
                </a:solidFill>
                <a:latin typeface="Bodoni MT Condensed" panose="02070606080606020203" pitchFamily="18" charset="0"/>
              </a:rPr>
              <a:t>to</a:t>
            </a:r>
            <a:r>
              <a:rPr lang="ro-RO" sz="2000" b="1" dirty="0">
                <a:solidFill>
                  <a:srgbClr val="161B0B"/>
                </a:solidFill>
                <a:latin typeface="Bodoni MT Condensed" panose="02070606080606020203" pitchFamily="18" charset="0"/>
              </a:rPr>
              <a:t> tolerate </a:t>
            </a:r>
            <a:r>
              <a:rPr lang="ro-RO" sz="2000" b="1" dirty="0" err="1">
                <a:solidFill>
                  <a:srgbClr val="161B0B"/>
                </a:solidFill>
                <a:latin typeface="Bodoni MT Condensed" panose="02070606080606020203" pitchFamily="18" charset="0"/>
              </a:rPr>
              <a:t>them</a:t>
            </a:r>
            <a:r>
              <a:rPr lang="ro-RO" sz="2000" b="1" dirty="0">
                <a:solidFill>
                  <a:srgbClr val="161B0B"/>
                </a:solidFill>
                <a:latin typeface="Bodoni MT Condensed" panose="02070606080606020203" pitchFamily="18" charset="0"/>
              </a:rPr>
              <a:t>. </a:t>
            </a:r>
            <a:endParaRPr lang="ro-RO" sz="2000" b="1" dirty="0" smtClean="0">
              <a:solidFill>
                <a:srgbClr val="161B0B"/>
              </a:solidFill>
              <a:latin typeface="Bodoni MT Condensed" panose="02070606080606020203" pitchFamily="18" charset="0"/>
            </a:endParaRPr>
          </a:p>
        </p:txBody>
      </p:sp>
      <p:sp>
        <p:nvSpPr>
          <p:cNvPr id="6" name="CasetăText 5"/>
          <p:cNvSpPr txBox="1"/>
          <p:nvPr/>
        </p:nvSpPr>
        <p:spPr>
          <a:xfrm>
            <a:off x="3464501" y="4953362"/>
            <a:ext cx="5073825" cy="707886"/>
          </a:xfrm>
          <a:prstGeom prst="rect">
            <a:avLst/>
          </a:prstGeom>
          <a:noFill/>
        </p:spPr>
        <p:txBody>
          <a:bodyPr wrap="none" rtlCol="0">
            <a:spAutoFit/>
          </a:bodyPr>
          <a:lstStyle/>
          <a:p>
            <a:r>
              <a:rPr lang="ro-RO" sz="2000" b="1" dirty="0">
                <a:solidFill>
                  <a:schemeClr val="accent1">
                    <a:lumMod val="75000"/>
                  </a:schemeClr>
                </a:solidFill>
                <a:latin typeface="Bodoni MT Condensed" panose="02070606080606020203" pitchFamily="18" charset="0"/>
              </a:rPr>
              <a:t>C</a:t>
            </a:r>
            <a:r>
              <a:rPr lang="en-US" sz="2000" b="1" dirty="0" err="1" smtClean="0">
                <a:solidFill>
                  <a:schemeClr val="accent1">
                    <a:lumMod val="75000"/>
                  </a:schemeClr>
                </a:solidFill>
                <a:latin typeface="Bodoni MT Condensed" panose="02070606080606020203" pitchFamily="18" charset="0"/>
              </a:rPr>
              <a:t>ommitted</a:t>
            </a:r>
            <a:r>
              <a:rPr lang="en-US" sz="2000" b="1" dirty="0" smtClean="0">
                <a:solidFill>
                  <a:schemeClr val="accent1">
                    <a:lumMod val="75000"/>
                  </a:schemeClr>
                </a:solidFill>
                <a:latin typeface="Bodoni MT Condensed" panose="02070606080606020203" pitchFamily="18" charset="0"/>
              </a:rPr>
              <a:t> in some small measure to the ideas materials, </a:t>
            </a:r>
            <a:endParaRPr lang="ro-RO" sz="2000" b="1" dirty="0" smtClean="0">
              <a:solidFill>
                <a:schemeClr val="accent1">
                  <a:lumMod val="75000"/>
                </a:schemeClr>
              </a:solidFill>
              <a:latin typeface="Bodoni MT Condensed" panose="02070606080606020203" pitchFamily="18" charset="0"/>
            </a:endParaRPr>
          </a:p>
          <a:p>
            <a:r>
              <a:rPr lang="en-US" sz="2000" b="1" dirty="0" smtClean="0">
                <a:solidFill>
                  <a:schemeClr val="accent1">
                    <a:lumMod val="75000"/>
                  </a:schemeClr>
                </a:solidFill>
                <a:latin typeface="Bodoni MT Condensed" panose="02070606080606020203" pitchFamily="18" charset="0"/>
              </a:rPr>
              <a:t>or phenomena involved by actively responding to them. </a:t>
            </a:r>
            <a:endParaRPr lang="en-US" sz="2000" b="1" dirty="0">
              <a:solidFill>
                <a:schemeClr val="accent1">
                  <a:lumMod val="75000"/>
                </a:schemeClr>
              </a:solidFill>
              <a:latin typeface="Bodoni MT Condensed" panose="02070606080606020203" pitchFamily="18" charset="0"/>
            </a:endParaRPr>
          </a:p>
        </p:txBody>
      </p:sp>
      <p:sp>
        <p:nvSpPr>
          <p:cNvPr id="9" name="Dreptunghi 8"/>
          <p:cNvSpPr/>
          <p:nvPr/>
        </p:nvSpPr>
        <p:spPr>
          <a:xfrm>
            <a:off x="3137624" y="4352228"/>
            <a:ext cx="5904656" cy="707886"/>
          </a:xfrm>
          <a:prstGeom prst="rect">
            <a:avLst/>
          </a:prstGeom>
        </p:spPr>
        <p:txBody>
          <a:bodyPr wrap="square">
            <a:spAutoFit/>
          </a:bodyPr>
          <a:lstStyle/>
          <a:p>
            <a:pPr algn="just"/>
            <a:r>
              <a:rPr lang="ro-RO" sz="2000" b="1" dirty="0" smtClean="0">
                <a:solidFill>
                  <a:srgbClr val="FF9900"/>
                </a:solidFill>
                <a:latin typeface="Bodoni MT Condensed" panose="02070606080606020203" pitchFamily="18" charset="0"/>
              </a:rPr>
              <a:t>W</a:t>
            </a:r>
            <a:r>
              <a:rPr lang="en-US" sz="2000" b="1" dirty="0" err="1" smtClean="0">
                <a:solidFill>
                  <a:srgbClr val="FF9900"/>
                </a:solidFill>
                <a:latin typeface="Bodoni MT Condensed" panose="02070606080606020203" pitchFamily="18" charset="0"/>
              </a:rPr>
              <a:t>illing</a:t>
            </a:r>
            <a:r>
              <a:rPr lang="en-US" sz="2000" b="1" dirty="0" smtClean="0">
                <a:solidFill>
                  <a:srgbClr val="FF9900"/>
                </a:solidFill>
                <a:latin typeface="Bodoni MT Condensed" panose="02070606080606020203" pitchFamily="18" charset="0"/>
              </a:rPr>
              <a:t> to be perceived by others as valuing certain ideas, </a:t>
            </a:r>
            <a:r>
              <a:rPr lang="ro-RO" sz="2000" b="1" dirty="0" smtClean="0">
                <a:solidFill>
                  <a:srgbClr val="FF9900"/>
                </a:solidFill>
                <a:latin typeface="Bodoni MT Condensed" panose="02070606080606020203" pitchFamily="18" charset="0"/>
              </a:rPr>
              <a:t>   </a:t>
            </a:r>
            <a:r>
              <a:rPr lang="en-US" sz="2000" b="1" dirty="0" smtClean="0">
                <a:solidFill>
                  <a:srgbClr val="FF9900"/>
                </a:solidFill>
                <a:latin typeface="Bodoni MT Condensed" panose="02070606080606020203" pitchFamily="18" charset="0"/>
              </a:rPr>
              <a:t>materials</a:t>
            </a:r>
            <a:r>
              <a:rPr lang="ro-RO" sz="2000" b="1" dirty="0" smtClean="0">
                <a:solidFill>
                  <a:srgbClr val="FF9900"/>
                </a:solidFill>
                <a:latin typeface="Bodoni MT Condensed" panose="02070606080606020203" pitchFamily="18" charset="0"/>
              </a:rPr>
              <a:t> </a:t>
            </a:r>
            <a:r>
              <a:rPr lang="en-US" sz="2000" b="1" dirty="0" smtClean="0">
                <a:solidFill>
                  <a:srgbClr val="FF9900"/>
                </a:solidFill>
                <a:latin typeface="Bodoni MT Condensed" panose="02070606080606020203" pitchFamily="18" charset="0"/>
              </a:rPr>
              <a:t>or phenomena. </a:t>
            </a:r>
            <a:endParaRPr lang="en-US" sz="2000" b="1" dirty="0">
              <a:solidFill>
                <a:srgbClr val="FF9900"/>
              </a:solidFill>
              <a:latin typeface="Bodoni MT Condensed" panose="02070606080606020203" pitchFamily="18" charset="0"/>
            </a:endParaRPr>
          </a:p>
        </p:txBody>
      </p:sp>
      <p:sp>
        <p:nvSpPr>
          <p:cNvPr id="10" name="CasetăText 9"/>
          <p:cNvSpPr txBox="1"/>
          <p:nvPr/>
        </p:nvSpPr>
        <p:spPr>
          <a:xfrm>
            <a:off x="2907724" y="3632830"/>
            <a:ext cx="6048672" cy="707886"/>
          </a:xfrm>
          <a:prstGeom prst="rect">
            <a:avLst/>
          </a:prstGeom>
          <a:noFill/>
        </p:spPr>
        <p:txBody>
          <a:bodyPr wrap="square" rtlCol="0">
            <a:spAutoFit/>
          </a:bodyPr>
          <a:lstStyle/>
          <a:p>
            <a:r>
              <a:rPr lang="ro-RO" sz="2000" b="1" dirty="0">
                <a:latin typeface="Bodoni MT Condensed" panose="02070606080606020203" pitchFamily="18" charset="0"/>
              </a:rPr>
              <a:t>T</a:t>
            </a:r>
            <a:r>
              <a:rPr lang="en-US" sz="2000" b="1" dirty="0" smtClean="0">
                <a:latin typeface="Bodoni MT Condensed" panose="02070606080606020203" pitchFamily="18" charset="0"/>
              </a:rPr>
              <a:t>o relate the value to those already held and bring it into a</a:t>
            </a:r>
            <a:r>
              <a:rPr lang="ro-RO" sz="2000" b="1" dirty="0" smtClean="0">
                <a:latin typeface="Bodoni MT Condensed" panose="02070606080606020203" pitchFamily="18" charset="0"/>
              </a:rPr>
              <a:t> </a:t>
            </a:r>
            <a:r>
              <a:rPr lang="en-US" sz="2000" b="1" dirty="0" smtClean="0">
                <a:latin typeface="Bodoni MT Condensed" panose="02070606080606020203" pitchFamily="18" charset="0"/>
              </a:rPr>
              <a:t>harmonious and internally consistent philosophy. </a:t>
            </a:r>
            <a:endParaRPr lang="en-US" sz="2000" b="1" dirty="0">
              <a:latin typeface="Bodoni MT Condensed" panose="02070606080606020203" pitchFamily="18" charset="0"/>
            </a:endParaRPr>
          </a:p>
        </p:txBody>
      </p:sp>
      <p:sp>
        <p:nvSpPr>
          <p:cNvPr id="11" name="CasetăText 10"/>
          <p:cNvSpPr txBox="1"/>
          <p:nvPr/>
        </p:nvSpPr>
        <p:spPr>
          <a:xfrm>
            <a:off x="2766717" y="2924944"/>
            <a:ext cx="6266653" cy="707886"/>
          </a:xfrm>
          <a:prstGeom prst="rect">
            <a:avLst/>
          </a:prstGeom>
          <a:noFill/>
        </p:spPr>
        <p:txBody>
          <a:bodyPr wrap="square" rtlCol="0">
            <a:spAutoFit/>
          </a:bodyPr>
          <a:lstStyle/>
          <a:p>
            <a:r>
              <a:rPr lang="ro-RO" sz="2000" b="1" dirty="0" smtClean="0">
                <a:solidFill>
                  <a:schemeClr val="accent4">
                    <a:lumMod val="75000"/>
                  </a:schemeClr>
                </a:solidFill>
                <a:latin typeface="Bodoni MT Condensed" panose="02070606080606020203" pitchFamily="18" charset="0"/>
              </a:rPr>
              <a:t>T</a:t>
            </a:r>
            <a:r>
              <a:rPr lang="en-US" sz="2000" b="1" dirty="0" smtClean="0">
                <a:solidFill>
                  <a:schemeClr val="accent4">
                    <a:lumMod val="75000"/>
                  </a:schemeClr>
                </a:solidFill>
                <a:latin typeface="Bodoni MT Condensed" panose="02070606080606020203" pitchFamily="18" charset="0"/>
              </a:rPr>
              <a:t>o act consistently in accordance with the values he or she has</a:t>
            </a:r>
            <a:r>
              <a:rPr lang="ro-RO" sz="2000" b="1" dirty="0" smtClean="0">
                <a:solidFill>
                  <a:schemeClr val="accent4">
                    <a:lumMod val="75000"/>
                  </a:schemeClr>
                </a:solidFill>
                <a:latin typeface="Bodoni MT Condensed" panose="02070606080606020203" pitchFamily="18" charset="0"/>
              </a:rPr>
              <a:t> </a:t>
            </a:r>
            <a:r>
              <a:rPr lang="en-US" sz="2000" b="1" dirty="0" smtClean="0">
                <a:solidFill>
                  <a:schemeClr val="accent4">
                    <a:lumMod val="75000"/>
                  </a:schemeClr>
                </a:solidFill>
                <a:latin typeface="Bodoni MT Condensed" panose="02070606080606020203" pitchFamily="18" charset="0"/>
              </a:rPr>
              <a:t>internalized. </a:t>
            </a:r>
            <a:endParaRPr lang="en-US" sz="2000" b="1" dirty="0">
              <a:solidFill>
                <a:schemeClr val="accent4">
                  <a:lumMod val="75000"/>
                </a:schemeClr>
              </a:solidFill>
              <a:latin typeface="Bodoni MT Condensed" panose="02070606080606020203" pitchFamily="18" charset="0"/>
            </a:endParaRPr>
          </a:p>
        </p:txBody>
      </p:sp>
    </p:spTree>
    <p:extLst>
      <p:ext uri="{BB962C8B-B14F-4D97-AF65-F5344CB8AC3E}">
        <p14:creationId xmlns:p14="http://schemas.microsoft.com/office/powerpoint/2010/main" val="221519933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ine 3" descr="https://onlinelearninginsights.files.wordpress.com/2013/05/screen-shot-2013-05-15-at-12-23-55-am.png"/>
          <p:cNvPicPr/>
          <p:nvPr/>
        </p:nvPicPr>
        <p:blipFill>
          <a:blip r:embed="rId2">
            <a:extLst>
              <a:ext uri="{28A0092B-C50C-407E-A947-70E740481C1C}">
                <a14:useLocalDpi xmlns:a14="http://schemas.microsoft.com/office/drawing/2010/main" val="0"/>
              </a:ext>
            </a:extLst>
          </a:blip>
          <a:srcRect/>
          <a:stretch>
            <a:fillRect/>
          </a:stretch>
        </p:blipFill>
        <p:spPr bwMode="auto">
          <a:xfrm>
            <a:off x="539552" y="908720"/>
            <a:ext cx="8280920" cy="5760640"/>
          </a:xfrm>
          <a:prstGeom prst="rect">
            <a:avLst/>
          </a:prstGeom>
          <a:noFill/>
          <a:ln>
            <a:noFill/>
          </a:ln>
        </p:spPr>
      </p:pic>
      <p:sp>
        <p:nvSpPr>
          <p:cNvPr id="5" name="CasetăText 4"/>
          <p:cNvSpPr txBox="1"/>
          <p:nvPr/>
        </p:nvSpPr>
        <p:spPr>
          <a:xfrm>
            <a:off x="2411760" y="133881"/>
            <a:ext cx="4104456" cy="584775"/>
          </a:xfrm>
          <a:prstGeom prst="rect">
            <a:avLst/>
          </a:prstGeom>
          <a:noFill/>
        </p:spPr>
        <p:txBody>
          <a:bodyPr wrap="square" rtlCol="0">
            <a:spAutoFit/>
          </a:bodyPr>
          <a:lstStyle/>
          <a:p>
            <a:r>
              <a:rPr lang="ro-RO" sz="3200" b="1" dirty="0" err="1" smtClean="0">
                <a:solidFill>
                  <a:srgbClr val="C00000"/>
                </a:solidFill>
                <a:latin typeface="Baskerville Old Face" panose="02020602080505020303" pitchFamily="18" charset="0"/>
              </a:rPr>
              <a:t>Theories</a:t>
            </a:r>
            <a:r>
              <a:rPr lang="ro-RO" sz="3200" b="1" dirty="0" smtClean="0">
                <a:solidFill>
                  <a:srgbClr val="C00000"/>
                </a:solidFill>
                <a:latin typeface="Baskerville Old Face" panose="02020602080505020303" pitchFamily="18" charset="0"/>
              </a:rPr>
              <a:t> of </a:t>
            </a:r>
            <a:r>
              <a:rPr lang="ro-RO" sz="3200" b="1" dirty="0" err="1" smtClean="0">
                <a:solidFill>
                  <a:srgbClr val="C00000"/>
                </a:solidFill>
                <a:latin typeface="Baskerville Old Face" panose="02020602080505020303" pitchFamily="18" charset="0"/>
              </a:rPr>
              <a:t>knowledge</a:t>
            </a:r>
            <a:r>
              <a:rPr lang="ro-RO" sz="3200" b="1" dirty="0" smtClean="0">
                <a:solidFill>
                  <a:srgbClr val="C00000"/>
                </a:solidFill>
                <a:latin typeface="Baskerville Old Face" panose="02020602080505020303" pitchFamily="18" charset="0"/>
              </a:rPr>
              <a:t> </a:t>
            </a:r>
            <a:endParaRPr lang="en-US" sz="3200" b="1" dirty="0">
              <a:solidFill>
                <a:srgbClr val="C00000"/>
              </a:solidFill>
              <a:latin typeface="Baskerville Old Face" panose="02020602080505020303" pitchFamily="18" charset="0"/>
            </a:endParaRPr>
          </a:p>
        </p:txBody>
      </p:sp>
    </p:spTree>
    <p:extLst>
      <p:ext uri="{BB962C8B-B14F-4D97-AF65-F5344CB8AC3E}">
        <p14:creationId xmlns:p14="http://schemas.microsoft.com/office/powerpoint/2010/main" val="82151073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85000"/>
          </a:schemeClr>
        </a:solidFill>
        <a:effectLst/>
      </p:bgPr>
    </p:bg>
    <p:spTree>
      <p:nvGrpSpPr>
        <p:cNvPr id="1" name=""/>
        <p:cNvGrpSpPr/>
        <p:nvPr/>
      </p:nvGrpSpPr>
      <p:grpSpPr>
        <a:xfrm>
          <a:off x="0" y="0"/>
          <a:ext cx="0" cy="0"/>
          <a:chOff x="0" y="0"/>
          <a:chExt cx="0" cy="0"/>
        </a:xfrm>
      </p:grpSpPr>
      <p:pic>
        <p:nvPicPr>
          <p:cNvPr id="5" name="Picture 2" descr="http://www.wonderbackgrounds.com/background/animated_6.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44624"/>
            <a:ext cx="9180512" cy="6813376"/>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4" name="CasetăText 3"/>
          <p:cNvSpPr txBox="1"/>
          <p:nvPr/>
        </p:nvSpPr>
        <p:spPr>
          <a:xfrm>
            <a:off x="1169876" y="2780928"/>
            <a:ext cx="6840760" cy="2985433"/>
          </a:xfrm>
          <a:prstGeom prst="rect">
            <a:avLst/>
          </a:prstGeom>
          <a:noFill/>
        </p:spPr>
        <p:txBody>
          <a:bodyPr wrap="square" rtlCol="0">
            <a:spAutoFit/>
          </a:bodyPr>
          <a:lstStyle/>
          <a:p>
            <a:pPr algn="ctr"/>
            <a:r>
              <a:rPr lang="ro-RO" sz="3200" b="1" dirty="0" err="1" smtClean="0">
                <a:solidFill>
                  <a:srgbClr val="FF0000"/>
                </a:solidFill>
                <a:effectLst>
                  <a:outerShdw blurRad="38100" dist="38100" dir="2700000" algn="tl">
                    <a:srgbClr val="000000">
                      <a:alpha val="43137"/>
                    </a:srgbClr>
                  </a:outerShdw>
                </a:effectLst>
                <a:latin typeface="Algerian" pitchFamily="82" charset="0"/>
              </a:rPr>
              <a:t>Selected</a:t>
            </a:r>
            <a:r>
              <a:rPr lang="ro-RO" sz="3200" b="1" dirty="0" smtClean="0">
                <a:solidFill>
                  <a:srgbClr val="FF0000"/>
                </a:solidFill>
                <a:effectLst>
                  <a:outerShdw blurRad="38100" dist="38100" dir="2700000" algn="tl">
                    <a:srgbClr val="000000">
                      <a:alpha val="43137"/>
                    </a:srgbClr>
                  </a:outerShdw>
                </a:effectLst>
                <a:latin typeface="Algerian" pitchFamily="82" charset="0"/>
              </a:rPr>
              <a:t> training </a:t>
            </a:r>
            <a:r>
              <a:rPr lang="ro-RO" sz="3200" b="1" dirty="0" err="1" smtClean="0">
                <a:solidFill>
                  <a:srgbClr val="FF0000"/>
                </a:solidFill>
                <a:effectLst>
                  <a:outerShdw blurRad="38100" dist="38100" dir="2700000" algn="tl">
                    <a:srgbClr val="000000">
                      <a:alpha val="43137"/>
                    </a:srgbClr>
                  </a:outerShdw>
                </a:effectLst>
                <a:latin typeface="Algerian" pitchFamily="82" charset="0"/>
              </a:rPr>
              <a:t>suggestions</a:t>
            </a:r>
            <a:endParaRPr lang="ro-RO" sz="3200" b="1" dirty="0" smtClean="0">
              <a:solidFill>
                <a:srgbClr val="FF0000"/>
              </a:solidFill>
              <a:effectLst>
                <a:outerShdw blurRad="38100" dist="38100" dir="2700000" algn="tl">
                  <a:srgbClr val="000000">
                    <a:alpha val="43137"/>
                  </a:srgbClr>
                </a:outerShdw>
              </a:effectLst>
              <a:latin typeface="Algerian" pitchFamily="82" charset="0"/>
            </a:endParaRPr>
          </a:p>
          <a:p>
            <a:pPr algn="ctr"/>
            <a:endParaRPr lang="ro-RO" sz="3200" b="1" dirty="0" smtClean="0">
              <a:solidFill>
                <a:srgbClr val="FF0000"/>
              </a:solidFill>
              <a:effectLst>
                <a:outerShdw blurRad="38100" dist="38100" dir="2700000" algn="tl">
                  <a:srgbClr val="000000">
                    <a:alpha val="43137"/>
                  </a:srgbClr>
                </a:outerShdw>
              </a:effectLst>
              <a:latin typeface="Algerian" pitchFamily="82" charset="0"/>
            </a:endParaRPr>
          </a:p>
          <a:p>
            <a:pPr algn="ctr"/>
            <a:endParaRPr lang="ro-RO" sz="3200" b="1" dirty="0">
              <a:solidFill>
                <a:srgbClr val="FF0000"/>
              </a:solidFill>
              <a:effectLst>
                <a:outerShdw blurRad="38100" dist="38100" dir="2700000" algn="tl">
                  <a:srgbClr val="000000">
                    <a:alpha val="43137"/>
                  </a:srgbClr>
                </a:outerShdw>
              </a:effectLst>
              <a:latin typeface="Algerian" pitchFamily="82" charset="0"/>
            </a:endParaRPr>
          </a:p>
          <a:p>
            <a:pPr algn="ctr"/>
            <a:endParaRPr lang="ro-RO" sz="3200" b="1" dirty="0">
              <a:solidFill>
                <a:srgbClr val="FF0000"/>
              </a:solidFill>
              <a:effectLst>
                <a:outerShdw blurRad="38100" dist="38100" dir="2700000" algn="tl">
                  <a:srgbClr val="000000">
                    <a:alpha val="43137"/>
                  </a:srgbClr>
                </a:outerShdw>
              </a:effectLst>
              <a:latin typeface="Algerian" pitchFamily="82" charset="0"/>
            </a:endParaRPr>
          </a:p>
          <a:p>
            <a:pPr algn="ctr"/>
            <a:endParaRPr lang="ro-RO" sz="2000" b="1" dirty="0" smtClean="0">
              <a:solidFill>
                <a:schemeClr val="bg1">
                  <a:lumMod val="75000"/>
                </a:schemeClr>
              </a:solidFill>
              <a:effectLst>
                <a:outerShdw blurRad="38100" dist="38100" dir="2700000" algn="tl">
                  <a:srgbClr val="000000">
                    <a:alpha val="43137"/>
                  </a:srgbClr>
                </a:outerShdw>
              </a:effectLst>
              <a:latin typeface="Algerian" pitchFamily="82" charset="0"/>
            </a:endParaRPr>
          </a:p>
          <a:p>
            <a:pPr algn="r"/>
            <a:r>
              <a:rPr lang="ro-RO" sz="2000" b="1" dirty="0" smtClean="0">
                <a:solidFill>
                  <a:schemeClr val="bg1">
                    <a:lumMod val="75000"/>
                  </a:schemeClr>
                </a:solidFill>
                <a:effectLst>
                  <a:outerShdw blurRad="38100" dist="38100" dir="2700000" algn="tl">
                    <a:srgbClr val="000000">
                      <a:alpha val="43137"/>
                    </a:srgbClr>
                  </a:outerShdw>
                </a:effectLst>
                <a:latin typeface="Baskerville Old Face" pitchFamily="18" charset="0"/>
              </a:rPr>
              <a:t>Lucreţia </a:t>
            </a:r>
            <a:r>
              <a:rPr lang="ro-RO" sz="2000" b="1" dirty="0" err="1" smtClean="0">
                <a:solidFill>
                  <a:schemeClr val="bg1">
                    <a:lumMod val="75000"/>
                  </a:schemeClr>
                </a:solidFill>
                <a:effectLst>
                  <a:outerShdw blurRad="38100" dist="38100" dir="2700000" algn="tl">
                    <a:srgbClr val="000000">
                      <a:alpha val="43137"/>
                    </a:srgbClr>
                  </a:outerShdw>
                </a:effectLst>
                <a:latin typeface="Baskerville Old Face" pitchFamily="18" charset="0"/>
              </a:rPr>
              <a:t>ŞIRINIAN</a:t>
            </a:r>
            <a:endParaRPr lang="ro-RO" sz="2000" b="1" dirty="0" smtClean="0">
              <a:solidFill>
                <a:schemeClr val="bg1">
                  <a:lumMod val="75000"/>
                </a:schemeClr>
              </a:solidFill>
              <a:effectLst>
                <a:outerShdw blurRad="38100" dist="38100" dir="2700000" algn="tl">
                  <a:srgbClr val="000000">
                    <a:alpha val="43137"/>
                  </a:srgbClr>
                </a:outerShdw>
              </a:effectLst>
              <a:latin typeface="Baskerville Old Face" pitchFamily="18" charset="0"/>
            </a:endParaRPr>
          </a:p>
          <a:p>
            <a:pPr algn="r"/>
            <a:r>
              <a:rPr lang="ro-RO" sz="2000" b="1" dirty="0" smtClean="0">
                <a:solidFill>
                  <a:schemeClr val="bg1">
                    <a:lumMod val="75000"/>
                  </a:schemeClr>
                </a:solidFill>
                <a:effectLst>
                  <a:outerShdw blurRad="38100" dist="38100" dir="2700000" algn="tl">
                    <a:srgbClr val="000000">
                      <a:alpha val="43137"/>
                    </a:srgbClr>
                  </a:outerShdw>
                </a:effectLst>
                <a:latin typeface="Baskerville Old Face" pitchFamily="18" charset="0"/>
              </a:rPr>
              <a:t>Vasile NICOARĂ </a:t>
            </a:r>
            <a:r>
              <a:rPr lang="ro-RO" sz="2000" b="1" dirty="0" smtClean="0">
                <a:solidFill>
                  <a:schemeClr val="bg1">
                    <a:lumMod val="75000"/>
                  </a:schemeClr>
                </a:solidFill>
                <a:effectLst>
                  <a:outerShdw blurRad="38100" dist="38100" dir="2700000" algn="tl">
                    <a:srgbClr val="000000">
                      <a:alpha val="43137"/>
                    </a:srgbClr>
                  </a:outerShdw>
                </a:effectLst>
                <a:latin typeface="Algerian" pitchFamily="82" charset="0"/>
              </a:rPr>
              <a:t> </a:t>
            </a:r>
          </a:p>
        </p:txBody>
      </p:sp>
    </p:spTree>
    <p:extLst>
      <p:ext uri="{BB962C8B-B14F-4D97-AF65-F5344CB8AC3E}">
        <p14:creationId xmlns:p14="http://schemas.microsoft.com/office/powerpoint/2010/main" val="1250435492"/>
      </p:ext>
    </p:extLst>
  </p:cSld>
  <p:clrMapOvr>
    <a:masterClrMapping/>
  </p:clrMapOvr>
  <p:transition spd="med">
    <p:fade/>
    <p:sndAc>
      <p:stSnd loop="1">
        <p:snd r:embed="rId2" name="CHOUPETTA(mail).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cs.fsu.edu/~baker/swe1/restricted/notes/graphics/brainwriting63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8876" y="1196752"/>
            <a:ext cx="3571702" cy="266429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sp.yimg.com/xj/th?id=JN.1aI0qQN89Uu%2bduzjC0UJFw&amp;pid=15.1&amp;P=0&amp;w=362&amp;h=19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9615" y="4509120"/>
            <a:ext cx="3770963" cy="202061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tannguyentran.files.wordpress.com/2011/07/case-study-recip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4149080"/>
            <a:ext cx="3476420" cy="2294013"/>
          </a:xfrm>
          <a:prstGeom prst="rect">
            <a:avLst/>
          </a:prstGeom>
          <a:noFill/>
          <a:extLst>
            <a:ext uri="{909E8E84-426E-40DD-AFC4-6F175D3DCCD1}">
              <a14:hiddenFill xmlns:a14="http://schemas.microsoft.com/office/drawing/2010/main">
                <a:solidFill>
                  <a:srgbClr val="FFFFFF"/>
                </a:solidFill>
              </a14:hiddenFill>
            </a:ext>
          </a:extLst>
        </p:spPr>
      </p:pic>
      <p:sp>
        <p:nvSpPr>
          <p:cNvPr id="2" name="CasetăText 1"/>
          <p:cNvSpPr txBox="1"/>
          <p:nvPr/>
        </p:nvSpPr>
        <p:spPr>
          <a:xfrm>
            <a:off x="1259631" y="57826"/>
            <a:ext cx="7128793" cy="584775"/>
          </a:xfrm>
          <a:prstGeom prst="rect">
            <a:avLst/>
          </a:prstGeom>
          <a:noFill/>
        </p:spPr>
        <p:txBody>
          <a:bodyPr wrap="square" rtlCol="0">
            <a:spAutoFit/>
          </a:bodyPr>
          <a:lstStyle/>
          <a:p>
            <a:pPr algn="ctr"/>
            <a:r>
              <a:rPr lang="ro-RO" sz="3200" b="1" dirty="0" smtClean="0">
                <a:solidFill>
                  <a:srgbClr val="C00000"/>
                </a:solidFill>
                <a:latin typeface="Baskerville Old Face" panose="02020602080505020303" pitchFamily="18" charset="0"/>
              </a:rPr>
              <a:t>Co-operative </a:t>
            </a:r>
            <a:r>
              <a:rPr lang="ro-RO" sz="3200" b="1" dirty="0" err="1" smtClean="0">
                <a:solidFill>
                  <a:srgbClr val="C00000"/>
                </a:solidFill>
                <a:latin typeface="Baskerville Old Face" panose="02020602080505020303" pitchFamily="18" charset="0"/>
              </a:rPr>
              <a:t>teaching-learning</a:t>
            </a:r>
            <a:r>
              <a:rPr lang="ro-RO" sz="3200" b="1" dirty="0" smtClean="0">
                <a:solidFill>
                  <a:srgbClr val="C00000"/>
                </a:solidFill>
                <a:latin typeface="Baskerville Old Face" panose="02020602080505020303" pitchFamily="18" charset="0"/>
              </a:rPr>
              <a:t> </a:t>
            </a:r>
            <a:r>
              <a:rPr lang="ro-RO" sz="3200" b="1" dirty="0" err="1" smtClean="0">
                <a:solidFill>
                  <a:srgbClr val="C00000"/>
                </a:solidFill>
                <a:latin typeface="Baskerville Old Face" panose="02020602080505020303" pitchFamily="18" charset="0"/>
              </a:rPr>
              <a:t>strategies</a:t>
            </a:r>
            <a:r>
              <a:rPr lang="ro-RO" sz="3200" b="1" dirty="0" smtClean="0">
                <a:solidFill>
                  <a:srgbClr val="C00000"/>
                </a:solidFill>
                <a:latin typeface="Baskerville Old Face" panose="02020602080505020303" pitchFamily="18" charset="0"/>
              </a:rPr>
              <a:t> </a:t>
            </a:r>
            <a:endParaRPr lang="en-US" sz="3200" b="1" dirty="0">
              <a:solidFill>
                <a:srgbClr val="C00000"/>
              </a:solidFill>
              <a:latin typeface="Baskerville Old Face" panose="02020602080505020303" pitchFamily="18" charset="0"/>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982609"/>
            <a:ext cx="2859087" cy="285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asetăText 2"/>
          <p:cNvSpPr txBox="1"/>
          <p:nvPr/>
        </p:nvSpPr>
        <p:spPr>
          <a:xfrm>
            <a:off x="5868144" y="764704"/>
            <a:ext cx="1733167" cy="461665"/>
          </a:xfrm>
          <a:prstGeom prst="rect">
            <a:avLst/>
          </a:prstGeom>
          <a:noFill/>
        </p:spPr>
        <p:txBody>
          <a:bodyPr wrap="none" rtlCol="0">
            <a:spAutoFit/>
          </a:bodyPr>
          <a:lstStyle/>
          <a:p>
            <a:r>
              <a:rPr lang="ro-RO" sz="2400" b="1" dirty="0" err="1" smtClean="0">
                <a:solidFill>
                  <a:srgbClr val="FF0000"/>
                </a:solidFill>
                <a:latin typeface="Baskerville Old Face" panose="02020602080505020303" pitchFamily="18" charset="0"/>
              </a:rPr>
              <a:t>Brainwriting</a:t>
            </a:r>
            <a:r>
              <a:rPr lang="ro-RO" dirty="0" smtClean="0"/>
              <a:t> </a:t>
            </a:r>
            <a:endParaRPr lang="en-US" dirty="0"/>
          </a:p>
        </p:txBody>
      </p:sp>
      <p:sp>
        <p:nvSpPr>
          <p:cNvPr id="4" name="CasetăText 3"/>
          <p:cNvSpPr txBox="1"/>
          <p:nvPr/>
        </p:nvSpPr>
        <p:spPr>
          <a:xfrm>
            <a:off x="5508104" y="4060086"/>
            <a:ext cx="1770036" cy="461665"/>
          </a:xfrm>
          <a:prstGeom prst="rect">
            <a:avLst/>
          </a:prstGeom>
          <a:noFill/>
        </p:spPr>
        <p:txBody>
          <a:bodyPr wrap="none" rtlCol="0">
            <a:spAutoFit/>
          </a:bodyPr>
          <a:lstStyle/>
          <a:p>
            <a:r>
              <a:rPr lang="ro-RO" sz="2400" b="1" dirty="0" err="1" smtClean="0">
                <a:solidFill>
                  <a:srgbClr val="FF0000"/>
                </a:solidFill>
                <a:latin typeface="Baskerville Old Face" panose="02020602080505020303" pitchFamily="18" charset="0"/>
              </a:rPr>
              <a:t>Buzz</a:t>
            </a:r>
            <a:r>
              <a:rPr lang="ro-RO" sz="2400" b="1" dirty="0" smtClean="0">
                <a:solidFill>
                  <a:srgbClr val="FF0000"/>
                </a:solidFill>
                <a:latin typeface="Baskerville Old Face" panose="02020602080505020303" pitchFamily="18" charset="0"/>
              </a:rPr>
              <a:t> </a:t>
            </a:r>
            <a:r>
              <a:rPr lang="ro-RO" sz="2400" b="1" dirty="0" err="1" smtClean="0">
                <a:solidFill>
                  <a:srgbClr val="FF0000"/>
                </a:solidFill>
                <a:latin typeface="Baskerville Old Face" panose="02020602080505020303" pitchFamily="18" charset="0"/>
              </a:rPr>
              <a:t>groups</a:t>
            </a:r>
            <a:r>
              <a:rPr lang="ro-RO" sz="2400" b="1" dirty="0" smtClean="0">
                <a:solidFill>
                  <a:srgbClr val="FF0000"/>
                </a:solidFill>
                <a:latin typeface="Baskerville Old Face" panose="02020602080505020303" pitchFamily="18" charset="0"/>
              </a:rPr>
              <a:t> </a:t>
            </a:r>
            <a:endParaRPr lang="en-US" sz="2400" b="1" dirty="0">
              <a:solidFill>
                <a:srgbClr val="FF0000"/>
              </a:solidFill>
              <a:latin typeface="Baskerville Old Face" panose="02020602080505020303" pitchFamily="18" charset="0"/>
            </a:endParaRPr>
          </a:p>
        </p:txBody>
      </p:sp>
    </p:spTree>
    <p:extLst>
      <p:ext uri="{BB962C8B-B14F-4D97-AF65-F5344CB8AC3E}">
        <p14:creationId xmlns:p14="http://schemas.microsoft.com/office/powerpoint/2010/main" val="137879168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4" name="Picture 8" descr="A trained moderator with well-planned questions and willing participants are all necessary for optimum focus group resear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3380995"/>
            <a:ext cx="4423420" cy="3325757"/>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s://sp.yimg.com/xj/th?id=JN.KF8kn4vM75t3xdaY4BFUbA&amp;pid=15.1&amp;P=0&amp;w=300&amp;h=3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689108"/>
            <a:ext cx="3168352" cy="2675106"/>
          </a:xfrm>
          <a:prstGeom prst="rect">
            <a:avLst/>
          </a:prstGeom>
          <a:noFill/>
          <a:extLst>
            <a:ext uri="{909E8E84-426E-40DD-AFC4-6F175D3DCCD1}">
              <a14:hiddenFill xmlns:a14="http://schemas.microsoft.com/office/drawing/2010/main">
                <a:solidFill>
                  <a:srgbClr val="FFFFFF"/>
                </a:solidFill>
              </a14:hiddenFill>
            </a:ext>
          </a:extLst>
        </p:spPr>
      </p:pic>
      <p:sp>
        <p:nvSpPr>
          <p:cNvPr id="4" name="CasetăText 3"/>
          <p:cNvSpPr txBox="1"/>
          <p:nvPr/>
        </p:nvSpPr>
        <p:spPr>
          <a:xfrm>
            <a:off x="6005725" y="173831"/>
            <a:ext cx="1332416" cy="461665"/>
          </a:xfrm>
          <a:prstGeom prst="rect">
            <a:avLst/>
          </a:prstGeom>
          <a:noFill/>
        </p:spPr>
        <p:txBody>
          <a:bodyPr wrap="none" rtlCol="0">
            <a:spAutoFit/>
          </a:bodyPr>
          <a:lstStyle/>
          <a:p>
            <a:r>
              <a:rPr lang="ro-RO" sz="2400" b="1" dirty="0" err="1" smtClean="0">
                <a:solidFill>
                  <a:srgbClr val="FF0000"/>
                </a:solidFill>
                <a:latin typeface="Baskerville Old Face" panose="02020602080505020303" pitchFamily="18" charset="0"/>
              </a:rPr>
              <a:t>Fishbowl</a:t>
            </a:r>
            <a:r>
              <a:rPr lang="ro-RO" dirty="0" smtClean="0"/>
              <a:t> </a:t>
            </a:r>
            <a:endParaRPr lang="en-US" dirty="0"/>
          </a:p>
        </p:txBody>
      </p:sp>
      <p:sp>
        <p:nvSpPr>
          <p:cNvPr id="5" name="CasetăText 4"/>
          <p:cNvSpPr txBox="1"/>
          <p:nvPr/>
        </p:nvSpPr>
        <p:spPr>
          <a:xfrm>
            <a:off x="5540254" y="4637887"/>
            <a:ext cx="1771639" cy="461665"/>
          </a:xfrm>
          <a:prstGeom prst="rect">
            <a:avLst/>
          </a:prstGeom>
          <a:noFill/>
        </p:spPr>
        <p:txBody>
          <a:bodyPr wrap="none" rtlCol="0">
            <a:spAutoFit/>
          </a:bodyPr>
          <a:lstStyle/>
          <a:p>
            <a:r>
              <a:rPr lang="ro-RO" sz="2400" b="1" dirty="0" smtClean="0">
                <a:solidFill>
                  <a:srgbClr val="FF0000"/>
                </a:solidFill>
                <a:latin typeface="Baskerville Old Face" panose="02020602080505020303" pitchFamily="18" charset="0"/>
              </a:rPr>
              <a:t>Focus </a:t>
            </a:r>
            <a:r>
              <a:rPr lang="ro-RO" sz="2400" b="1" dirty="0" err="1" smtClean="0">
                <a:solidFill>
                  <a:srgbClr val="FF0000"/>
                </a:solidFill>
                <a:latin typeface="Baskerville Old Face" panose="02020602080505020303" pitchFamily="18" charset="0"/>
              </a:rPr>
              <a:t>group</a:t>
            </a:r>
            <a:r>
              <a:rPr lang="ro-RO" sz="2400" b="1" dirty="0" smtClean="0">
                <a:solidFill>
                  <a:srgbClr val="FF0000"/>
                </a:solidFill>
                <a:latin typeface="Baskerville Old Face" panose="02020602080505020303" pitchFamily="18" charset="0"/>
              </a:rPr>
              <a:t> </a:t>
            </a:r>
            <a:endParaRPr lang="en-US" sz="2400" b="1" dirty="0">
              <a:solidFill>
                <a:srgbClr val="FF0000"/>
              </a:solidFill>
              <a:latin typeface="Baskerville Old Face" panose="02020602080505020303" pitchFamily="18" charset="0"/>
            </a:endParaRPr>
          </a:p>
        </p:txBody>
      </p:sp>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686" y="541031"/>
            <a:ext cx="3744441" cy="2808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739" y="3301856"/>
            <a:ext cx="3810000" cy="313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5656" y="4637887"/>
            <a:ext cx="1931987"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3648" y="217974"/>
            <a:ext cx="1590675"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661131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www.old-games.com/screenshot/5255-2-four-corners-solitai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881" y="197662"/>
            <a:ext cx="2908959" cy="309479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job-interview-site.com/wp-content/uploads/the-group-intervie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8589" y="332656"/>
            <a:ext cx="290512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s://sp.yimg.com/xj/th?id=OIP.Md3d2c133a53241fcf7009e482629934eo0&amp;pid=15.1&amp;P=0&amp;w=316.3.3&amp;h=177.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2804" y="3832072"/>
            <a:ext cx="4081044" cy="2664296"/>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3231" y="678031"/>
            <a:ext cx="2153146" cy="2534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61320" y="116632"/>
            <a:ext cx="2365375"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http://www.transum.org/software/SW/Starter_of_the_day/Images/Flowchart.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576" y="3850968"/>
            <a:ext cx="3329367" cy="273056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95536" y="3642047"/>
            <a:ext cx="1539204" cy="461665"/>
          </a:xfrm>
          <a:prstGeom prst="rect">
            <a:avLst/>
          </a:prstGeom>
          <a:noFill/>
        </p:spPr>
        <p:txBody>
          <a:bodyPr wrap="none" rtlCol="0">
            <a:spAutoFit/>
          </a:bodyPr>
          <a:lstStyle/>
          <a:p>
            <a:r>
              <a:rPr lang="ro-RO" sz="2400" b="1" dirty="0" err="1" smtClean="0">
                <a:solidFill>
                  <a:srgbClr val="FF0000"/>
                </a:solidFill>
                <a:latin typeface="Baskerville Old Face" pitchFamily="18" charset="0"/>
              </a:rPr>
              <a:t>Flow</a:t>
            </a:r>
            <a:r>
              <a:rPr lang="ro-RO" sz="2400" b="1" dirty="0" smtClean="0">
                <a:solidFill>
                  <a:srgbClr val="FF0000"/>
                </a:solidFill>
                <a:latin typeface="Baskerville Old Face" pitchFamily="18" charset="0"/>
              </a:rPr>
              <a:t> </a:t>
            </a:r>
            <a:r>
              <a:rPr lang="ro-RO" sz="2400" b="1" dirty="0" err="1" smtClean="0">
                <a:solidFill>
                  <a:srgbClr val="FF0000"/>
                </a:solidFill>
                <a:latin typeface="Baskerville Old Face" pitchFamily="18" charset="0"/>
              </a:rPr>
              <a:t>chart</a:t>
            </a:r>
            <a:r>
              <a:rPr lang="ro-RO" sz="2400" b="1" dirty="0" smtClean="0">
                <a:solidFill>
                  <a:srgbClr val="FF0000"/>
                </a:solidFill>
                <a:latin typeface="Baskerville Old Face" pitchFamily="18" charset="0"/>
              </a:rPr>
              <a:t> </a:t>
            </a:r>
            <a:endParaRPr lang="en-US" sz="2400" b="1" dirty="0">
              <a:solidFill>
                <a:srgbClr val="FF0000"/>
              </a:solidFill>
              <a:latin typeface="Baskerville Old Face" pitchFamily="18" charset="0"/>
            </a:endParaRPr>
          </a:p>
        </p:txBody>
      </p:sp>
    </p:spTree>
    <p:extLst>
      <p:ext uri="{BB962C8B-B14F-4D97-AF65-F5344CB8AC3E}">
        <p14:creationId xmlns:p14="http://schemas.microsoft.com/office/powerpoint/2010/main" val="229213053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sp.yimg.com/xj/th?id=JN.lfURpxIir99p%2fK9%2fsjCSgg&amp;pid=15.1&amp;P=0&amp;w=241.9.9&amp;h=16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393" y="3429000"/>
            <a:ext cx="4553444" cy="3096344"/>
          </a:xfrm>
          <a:prstGeom prst="rect">
            <a:avLst/>
          </a:prstGeom>
          <a:noFill/>
          <a:extLst>
            <a:ext uri="{909E8E84-426E-40DD-AFC4-6F175D3DCCD1}">
              <a14:hiddenFill xmlns:a14="http://schemas.microsoft.com/office/drawing/2010/main">
                <a:solidFill>
                  <a:srgbClr val="FFFFFF"/>
                </a:solidFill>
              </a14:hiddenFill>
            </a:ext>
          </a:extLst>
        </p:spPr>
      </p:pic>
      <p:pic>
        <p:nvPicPr>
          <p:cNvPr id="6153" name="Picture 9" descr="https://sp.yimg.com/xj/th?id=OIP.Mfbe230a0ed2ea7f220df426e2e242847o0&amp;pid=15.1&amp;P=0&amp;w=300&amp;h=3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183039"/>
            <a:ext cx="19812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6155" name="Picture 11" descr="https://sp.yimg.com/xj/th?id=OIP.Me3b4766dfc5a8a9e5a03cef0f18572eeH0&amp;pid=15.1&amp;P=0&amp;w=215.3.3&amp;h=196.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3311834"/>
            <a:ext cx="3650054" cy="33306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670" y="307842"/>
            <a:ext cx="4540155" cy="2720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tăText 1"/>
          <p:cNvSpPr txBox="1"/>
          <p:nvPr/>
        </p:nvSpPr>
        <p:spPr>
          <a:xfrm>
            <a:off x="971600" y="4746339"/>
            <a:ext cx="1946367" cy="461665"/>
          </a:xfrm>
          <a:prstGeom prst="rect">
            <a:avLst/>
          </a:prstGeom>
          <a:solidFill>
            <a:schemeClr val="bg1">
              <a:lumMod val="95000"/>
            </a:schemeClr>
          </a:solidFill>
        </p:spPr>
        <p:txBody>
          <a:bodyPr wrap="none" rtlCol="0">
            <a:spAutoFit/>
          </a:bodyPr>
          <a:lstStyle/>
          <a:p>
            <a:r>
              <a:rPr lang="ro-RO" sz="2400" b="1" dirty="0" err="1" smtClean="0">
                <a:solidFill>
                  <a:srgbClr val="FF0000"/>
                </a:solidFill>
                <a:latin typeface="Baskerville Old Face" panose="02020602080505020303" pitchFamily="18" charset="0"/>
              </a:rPr>
              <a:t>Thinking</a:t>
            </a:r>
            <a:r>
              <a:rPr lang="ro-RO" sz="2400" b="1" dirty="0" smtClean="0">
                <a:solidFill>
                  <a:srgbClr val="FF0000"/>
                </a:solidFill>
                <a:latin typeface="Baskerville Old Face" panose="02020602080505020303" pitchFamily="18" charset="0"/>
              </a:rPr>
              <a:t> </a:t>
            </a:r>
            <a:r>
              <a:rPr lang="ro-RO" sz="2400" b="1" dirty="0" err="1" smtClean="0">
                <a:solidFill>
                  <a:srgbClr val="FF0000"/>
                </a:solidFill>
                <a:latin typeface="Baskerville Old Face" panose="02020602080505020303" pitchFamily="18" charset="0"/>
              </a:rPr>
              <a:t>hats</a:t>
            </a:r>
            <a:r>
              <a:rPr lang="ro-RO" sz="2400" b="1" dirty="0" smtClean="0">
                <a:solidFill>
                  <a:srgbClr val="FF0000"/>
                </a:solidFill>
                <a:latin typeface="Baskerville Old Face" panose="02020602080505020303" pitchFamily="18" charset="0"/>
              </a:rPr>
              <a:t> </a:t>
            </a:r>
            <a:endParaRPr lang="en-US" sz="2400" b="1" dirty="0">
              <a:solidFill>
                <a:srgbClr val="FF0000"/>
              </a:solidFill>
              <a:latin typeface="Baskerville Old Face" panose="02020602080505020303" pitchFamily="18" charset="0"/>
            </a:endParaRPr>
          </a:p>
        </p:txBody>
      </p:sp>
      <p:sp>
        <p:nvSpPr>
          <p:cNvPr id="3" name="CasetăText 2"/>
          <p:cNvSpPr txBox="1"/>
          <p:nvPr/>
        </p:nvSpPr>
        <p:spPr>
          <a:xfrm>
            <a:off x="5959619" y="4719485"/>
            <a:ext cx="1688283" cy="461665"/>
          </a:xfrm>
          <a:prstGeom prst="rect">
            <a:avLst/>
          </a:prstGeom>
          <a:solidFill>
            <a:schemeClr val="bg1"/>
          </a:solidFill>
          <a:effectLst>
            <a:softEdge rad="635000"/>
          </a:effectLst>
        </p:spPr>
        <p:txBody>
          <a:bodyPr wrap="none" rtlCol="0">
            <a:spAutoFit/>
          </a:bodyPr>
          <a:lstStyle/>
          <a:p>
            <a:r>
              <a:rPr lang="ro-RO" sz="2400" b="1" dirty="0" err="1" smtClean="0">
                <a:solidFill>
                  <a:srgbClr val="FF0000"/>
                </a:solidFill>
                <a:latin typeface="Baskerville Old Face" panose="02020602080505020303" pitchFamily="18" charset="0"/>
              </a:rPr>
              <a:t>Starbursting</a:t>
            </a:r>
            <a:r>
              <a:rPr lang="ro-RO" dirty="0" smtClean="0"/>
              <a:t> </a:t>
            </a:r>
            <a:endParaRPr lang="en-US" dirty="0"/>
          </a:p>
        </p:txBody>
      </p:sp>
      <p:sp>
        <p:nvSpPr>
          <p:cNvPr id="4" name="CasetăText 3"/>
          <p:cNvSpPr txBox="1"/>
          <p:nvPr/>
        </p:nvSpPr>
        <p:spPr>
          <a:xfrm rot="1891838">
            <a:off x="688158" y="342697"/>
            <a:ext cx="553998" cy="1826295"/>
          </a:xfrm>
          <a:prstGeom prst="rect">
            <a:avLst/>
          </a:prstGeom>
          <a:noFill/>
        </p:spPr>
        <p:txBody>
          <a:bodyPr vert="vert270" wrap="square" rtlCol="0">
            <a:spAutoFit/>
          </a:bodyPr>
          <a:lstStyle/>
          <a:p>
            <a:r>
              <a:rPr lang="ro-RO" sz="2400" b="1" dirty="0" smtClean="0">
                <a:solidFill>
                  <a:srgbClr val="FF0000"/>
                </a:solidFill>
                <a:latin typeface="Baskerville Old Face" panose="02020602080505020303" pitchFamily="18" charset="0"/>
              </a:rPr>
              <a:t>Philips  6/</a:t>
            </a:r>
            <a:r>
              <a:rPr lang="ro-RO" sz="2400" b="1" dirty="0" err="1" smtClean="0">
                <a:solidFill>
                  <a:srgbClr val="FF0000"/>
                </a:solidFill>
                <a:latin typeface="Baskerville Old Face" panose="02020602080505020303" pitchFamily="18" charset="0"/>
              </a:rPr>
              <a:t>6</a:t>
            </a:r>
            <a:endParaRPr lang="en-US" sz="2400" b="1" dirty="0">
              <a:solidFill>
                <a:srgbClr val="FF0000"/>
              </a:solidFill>
              <a:latin typeface="Baskerville Old Face" panose="02020602080505020303" pitchFamily="18" charset="0"/>
            </a:endParaRPr>
          </a:p>
        </p:txBody>
      </p:sp>
    </p:spTree>
    <p:extLst>
      <p:ext uri="{BB962C8B-B14F-4D97-AF65-F5344CB8AC3E}">
        <p14:creationId xmlns:p14="http://schemas.microsoft.com/office/powerpoint/2010/main" val="300848320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p.yimg.com/xj/th?id=OIP.M11c7efdbe4b873bcb6d94bdf7cc7610do0&amp;pid=15.1&amp;P=0&amp;w=195.7.7&amp;h=17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6312"/>
            <a:ext cx="3065206" cy="267694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51985" y="219111"/>
            <a:ext cx="2353529" cy="461665"/>
          </a:xfrm>
          <a:prstGeom prst="rect">
            <a:avLst/>
          </a:prstGeom>
          <a:noFill/>
        </p:spPr>
        <p:txBody>
          <a:bodyPr wrap="none" rtlCol="0">
            <a:spAutoFit/>
          </a:bodyPr>
          <a:lstStyle/>
          <a:p>
            <a:r>
              <a:rPr lang="ro-RO" sz="2400" b="1" dirty="0" err="1" smtClean="0">
                <a:solidFill>
                  <a:srgbClr val="FF0000"/>
                </a:solidFill>
                <a:latin typeface="Baskerville Old Face" pitchFamily="18" charset="0"/>
              </a:rPr>
              <a:t>Share-pair</a:t>
            </a:r>
            <a:r>
              <a:rPr lang="ro-RO" sz="2400" b="1" dirty="0" smtClean="0">
                <a:solidFill>
                  <a:srgbClr val="FF0000"/>
                </a:solidFill>
                <a:latin typeface="Baskerville Old Face" pitchFamily="18" charset="0"/>
              </a:rPr>
              <a:t> </a:t>
            </a:r>
            <a:r>
              <a:rPr lang="ro-RO" sz="2400" b="1" dirty="0" err="1" smtClean="0">
                <a:solidFill>
                  <a:srgbClr val="FF0000"/>
                </a:solidFill>
                <a:latin typeface="Baskerville Old Face" pitchFamily="18" charset="0"/>
              </a:rPr>
              <a:t>circles</a:t>
            </a:r>
            <a:r>
              <a:rPr lang="ro-RO" sz="2400" b="1" dirty="0" smtClean="0">
                <a:solidFill>
                  <a:srgbClr val="FF0000"/>
                </a:solidFill>
                <a:latin typeface="Baskerville Old Face" pitchFamily="18" charset="0"/>
              </a:rPr>
              <a:t> </a:t>
            </a:r>
            <a:endParaRPr lang="en-US" sz="2400" b="1" dirty="0">
              <a:solidFill>
                <a:srgbClr val="FF0000"/>
              </a:solidFill>
              <a:latin typeface="Baskerville Old Face" pitchFamily="18" charset="0"/>
            </a:endParaRPr>
          </a:p>
        </p:txBody>
      </p:sp>
      <p:pic>
        <p:nvPicPr>
          <p:cNvPr id="1028" name="Picture 4" descr="https://sp.yimg.com/xj/th?id=OIP.M9c9f154ed360101a0de5016923b70caeo0&amp;pid=15.1&amp;P=0&amp;w=229.2.2&amp;h=17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054" y="660788"/>
            <a:ext cx="3101101" cy="233616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664794" y="183749"/>
            <a:ext cx="1367682" cy="461665"/>
          </a:xfrm>
          <a:prstGeom prst="rect">
            <a:avLst/>
          </a:prstGeom>
          <a:noFill/>
        </p:spPr>
        <p:txBody>
          <a:bodyPr wrap="none" rtlCol="0">
            <a:spAutoFit/>
          </a:bodyPr>
          <a:lstStyle/>
          <a:p>
            <a:r>
              <a:rPr lang="ro-RO" sz="2400" b="1" dirty="0" err="1" smtClean="0">
                <a:solidFill>
                  <a:srgbClr val="FF0000"/>
                </a:solidFill>
                <a:latin typeface="Baskerville Old Face" pitchFamily="18" charset="0"/>
              </a:rPr>
              <a:t>Snowball</a:t>
            </a:r>
            <a:r>
              <a:rPr lang="ro-RO" sz="2400" b="1" dirty="0" smtClean="0">
                <a:solidFill>
                  <a:srgbClr val="FF0000"/>
                </a:solidFill>
                <a:latin typeface="Baskerville Old Face" pitchFamily="18" charset="0"/>
              </a:rPr>
              <a:t> </a:t>
            </a:r>
            <a:endParaRPr lang="en-US" sz="2400" b="1" dirty="0">
              <a:solidFill>
                <a:srgbClr val="FF0000"/>
              </a:solidFill>
              <a:latin typeface="Baskerville Old Face" pitchFamily="18" charset="0"/>
            </a:endParaRPr>
          </a:p>
        </p:txBody>
      </p:sp>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4208" y="680776"/>
            <a:ext cx="2438075" cy="2263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388367" y="199124"/>
            <a:ext cx="898003" cy="461665"/>
          </a:xfrm>
          <a:prstGeom prst="rect">
            <a:avLst/>
          </a:prstGeom>
          <a:noFill/>
        </p:spPr>
        <p:txBody>
          <a:bodyPr wrap="none" rtlCol="0">
            <a:spAutoFit/>
          </a:bodyPr>
          <a:lstStyle/>
          <a:p>
            <a:r>
              <a:rPr lang="ro-RO" sz="2400" b="1" dirty="0" smtClean="0">
                <a:solidFill>
                  <a:srgbClr val="FF0000"/>
                </a:solidFill>
                <a:latin typeface="Baskerville Old Face" pitchFamily="18" charset="0"/>
              </a:rPr>
              <a:t>Cube</a:t>
            </a:r>
            <a:r>
              <a:rPr lang="ro-RO" dirty="0" smtClean="0">
                <a:solidFill>
                  <a:prstClr val="black"/>
                </a:solidFill>
              </a:rPr>
              <a:t> </a:t>
            </a:r>
            <a:endParaRPr lang="en-US" dirty="0">
              <a:solidFill>
                <a:prstClr val="black"/>
              </a:solidFill>
            </a:endParaRPr>
          </a:p>
        </p:txBody>
      </p:sp>
      <p:pic>
        <p:nvPicPr>
          <p:cNvPr id="1031" name="Picture 7" descr="https://sp.yimg.com/xj/th?id=JN.aNldg%2b2sEIHRBStmafzCSw&amp;pid=15.1&amp;P=0&amp;w=300&amp;h=3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985" y="3580713"/>
            <a:ext cx="3240234" cy="311062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115616" y="3349880"/>
            <a:ext cx="1008609" cy="461665"/>
          </a:xfrm>
          <a:prstGeom prst="rect">
            <a:avLst/>
          </a:prstGeom>
          <a:noFill/>
        </p:spPr>
        <p:txBody>
          <a:bodyPr wrap="none" rtlCol="0">
            <a:spAutoFit/>
          </a:bodyPr>
          <a:lstStyle/>
          <a:p>
            <a:r>
              <a:rPr lang="ro-RO" sz="2400" b="1" dirty="0" smtClean="0">
                <a:solidFill>
                  <a:srgbClr val="FF0000"/>
                </a:solidFill>
                <a:latin typeface="Baskerville Old Face" pitchFamily="18" charset="0"/>
              </a:rPr>
              <a:t>Grape</a:t>
            </a:r>
            <a:r>
              <a:rPr lang="ro-RO" dirty="0" smtClean="0">
                <a:solidFill>
                  <a:prstClr val="black"/>
                </a:solidFill>
              </a:rPr>
              <a:t> </a:t>
            </a:r>
            <a:endParaRPr lang="en-US" dirty="0">
              <a:solidFill>
                <a:prstClr val="black"/>
              </a:solidFill>
            </a:endParaRPr>
          </a:p>
        </p:txBody>
      </p:sp>
      <p:pic>
        <p:nvPicPr>
          <p:cNvPr id="1033" name="Picture 9" descr="https://sp.yimg.com/xj/th?id=OIP.M5fd7deb329bf7a5b72cd81b76ced202eo0&amp;pid=15.1&amp;P=0&amp;w=300&amp;h=3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1920" y="3528459"/>
            <a:ext cx="4580740" cy="3145441"/>
          </a:xfrm>
          <a:prstGeom prst="rect">
            <a:avLst/>
          </a:prstGeom>
          <a:noFill/>
          <a:extLst>
            <a:ext uri="{909E8E84-426E-40DD-AFC4-6F175D3DCCD1}">
              <a14:hiddenFill xmlns:a14="http://schemas.microsoft.com/office/drawing/2010/main">
                <a:solidFill>
                  <a:srgbClr val="FFFFFF"/>
                </a:solidFill>
              </a14:hiddenFill>
            </a:ext>
          </a:extLst>
        </p:spPr>
      </p:pic>
      <p:sp>
        <p:nvSpPr>
          <p:cNvPr id="6" name="CasetăText 5"/>
          <p:cNvSpPr txBox="1"/>
          <p:nvPr/>
        </p:nvSpPr>
        <p:spPr>
          <a:xfrm>
            <a:off x="5032476" y="3175974"/>
            <a:ext cx="2278188" cy="461665"/>
          </a:xfrm>
          <a:prstGeom prst="rect">
            <a:avLst/>
          </a:prstGeom>
          <a:noFill/>
        </p:spPr>
        <p:txBody>
          <a:bodyPr wrap="none" rtlCol="0">
            <a:spAutoFit/>
          </a:bodyPr>
          <a:lstStyle/>
          <a:p>
            <a:r>
              <a:rPr lang="ro-RO" sz="2400" b="1" dirty="0" smtClean="0">
                <a:solidFill>
                  <a:srgbClr val="FF0000"/>
                </a:solidFill>
                <a:latin typeface="Baskerville Old Face" panose="02020602080505020303" pitchFamily="18" charset="0"/>
              </a:rPr>
              <a:t>Conceptual </a:t>
            </a:r>
            <a:r>
              <a:rPr lang="ro-RO" sz="2400" b="1" dirty="0" err="1" smtClean="0">
                <a:solidFill>
                  <a:srgbClr val="FF0000"/>
                </a:solidFill>
                <a:latin typeface="Baskerville Old Face" panose="02020602080505020303" pitchFamily="18" charset="0"/>
              </a:rPr>
              <a:t>map</a:t>
            </a:r>
            <a:r>
              <a:rPr lang="ro-RO" sz="2400" b="1" dirty="0" smtClean="0">
                <a:solidFill>
                  <a:srgbClr val="FF0000"/>
                </a:solidFill>
                <a:latin typeface="Baskerville Old Face" panose="02020602080505020303" pitchFamily="18" charset="0"/>
              </a:rPr>
              <a:t> </a:t>
            </a:r>
            <a:endParaRPr lang="en-US" sz="2400" b="1" dirty="0">
              <a:solidFill>
                <a:srgbClr val="FF0000"/>
              </a:solidFill>
              <a:latin typeface="Baskerville Old Face" panose="02020602080505020303" pitchFamily="18" charset="0"/>
            </a:endParaRPr>
          </a:p>
        </p:txBody>
      </p:sp>
    </p:spTree>
    <p:extLst>
      <p:ext uri="{BB962C8B-B14F-4D97-AF65-F5344CB8AC3E}">
        <p14:creationId xmlns:p14="http://schemas.microsoft.com/office/powerpoint/2010/main" val="277004273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sp.yimg.com/xj/th?id=OIP.Mb0b487e47632ebe947376f0c11e2144co0&amp;pid=15.1&amp;P=0&amp;w=300&amp;h=3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684338"/>
            <a:ext cx="2399762" cy="269636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55576" y="188639"/>
            <a:ext cx="2255746" cy="461665"/>
          </a:xfrm>
          <a:prstGeom prst="rect">
            <a:avLst/>
          </a:prstGeom>
          <a:noFill/>
        </p:spPr>
        <p:txBody>
          <a:bodyPr wrap="none" rtlCol="0">
            <a:spAutoFit/>
          </a:bodyPr>
          <a:lstStyle/>
          <a:p>
            <a:r>
              <a:rPr lang="ro-RO" sz="2400" b="1" dirty="0" smtClean="0">
                <a:solidFill>
                  <a:srgbClr val="FF0000"/>
                </a:solidFill>
                <a:latin typeface="Baskerville Old Face" pitchFamily="18" charset="0"/>
              </a:rPr>
              <a:t>Cognitive </a:t>
            </a:r>
            <a:r>
              <a:rPr lang="ro-RO" sz="2400" b="1" dirty="0" err="1" smtClean="0">
                <a:solidFill>
                  <a:srgbClr val="FF0000"/>
                </a:solidFill>
                <a:latin typeface="Baskerville Old Face" pitchFamily="18" charset="0"/>
              </a:rPr>
              <a:t>chains</a:t>
            </a:r>
            <a:r>
              <a:rPr lang="ro-RO" sz="2400" b="1" dirty="0" smtClean="0">
                <a:solidFill>
                  <a:srgbClr val="FF0000"/>
                </a:solidFill>
                <a:latin typeface="Baskerville Old Face" pitchFamily="18" charset="0"/>
              </a:rPr>
              <a:t> </a:t>
            </a:r>
            <a:endParaRPr lang="en-US" sz="2400" b="1" dirty="0">
              <a:solidFill>
                <a:srgbClr val="FF0000"/>
              </a:solidFill>
              <a:latin typeface="Baskerville Old Face" pitchFamily="18" charset="0"/>
            </a:endParaRPr>
          </a:p>
        </p:txBody>
      </p:sp>
      <p:pic>
        <p:nvPicPr>
          <p:cNvPr id="2054" name="Picture 6" descr="https://sp.yimg.com/xj/th?id=JN.uwsaCQfkz00n4Q5s7Aq6Mw&amp;pid=15.1&amp;P=0&amp;w=300&amp;h=3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3101" y="764704"/>
            <a:ext cx="3841864" cy="253563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sp.yimg.com/xj/th?id=JN.P%2f4GmDCj1eagy9qJ2HzPMg&amp;pid=15.1&amp;P=0&amp;w=227.3.3&amp;h=15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3932813"/>
            <a:ext cx="4053121" cy="272910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sp.yimg.com/xj/th?id=JN.901KL1bc1EpZQnDs61FuEg&amp;pid=15.1&amp;P=0&amp;w=300&amp;h=3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699" y="4023490"/>
            <a:ext cx="2857500" cy="2638426"/>
          </a:xfrm>
          <a:prstGeom prst="rect">
            <a:avLst/>
          </a:prstGeom>
          <a:noFill/>
          <a:extLst>
            <a:ext uri="{909E8E84-426E-40DD-AFC4-6F175D3DCCD1}">
              <a14:hiddenFill xmlns:a14="http://schemas.microsoft.com/office/drawing/2010/main">
                <a:solidFill>
                  <a:srgbClr val="FFFFFF"/>
                </a:solidFill>
              </a14:hiddenFill>
            </a:ext>
          </a:extLst>
        </p:spPr>
      </p:pic>
      <p:sp>
        <p:nvSpPr>
          <p:cNvPr id="3" name="CasetăText 2"/>
          <p:cNvSpPr txBox="1"/>
          <p:nvPr/>
        </p:nvSpPr>
        <p:spPr>
          <a:xfrm>
            <a:off x="5225959" y="188640"/>
            <a:ext cx="1616148" cy="461665"/>
          </a:xfrm>
          <a:prstGeom prst="rect">
            <a:avLst/>
          </a:prstGeom>
          <a:noFill/>
        </p:spPr>
        <p:txBody>
          <a:bodyPr wrap="none" rtlCol="0">
            <a:spAutoFit/>
          </a:bodyPr>
          <a:lstStyle/>
          <a:p>
            <a:r>
              <a:rPr lang="ro-RO" sz="2400" b="1" dirty="0" smtClean="0">
                <a:solidFill>
                  <a:srgbClr val="FF0000"/>
                </a:solidFill>
                <a:latin typeface="Baskerville Old Face" panose="02020602080505020303" pitchFamily="18" charset="0"/>
              </a:rPr>
              <a:t>The 5 </a:t>
            </a:r>
            <a:r>
              <a:rPr lang="ro-RO" sz="2400" b="1" dirty="0" err="1" smtClean="0">
                <a:solidFill>
                  <a:srgbClr val="FF0000"/>
                </a:solidFill>
                <a:latin typeface="Baskerville Old Face" panose="02020602080505020303" pitchFamily="18" charset="0"/>
              </a:rPr>
              <a:t>Why</a:t>
            </a:r>
            <a:endParaRPr lang="en-US" sz="2400" b="1" dirty="0">
              <a:solidFill>
                <a:srgbClr val="FF0000"/>
              </a:solidFill>
              <a:latin typeface="Baskerville Old Face" panose="02020602080505020303" pitchFamily="18" charset="0"/>
            </a:endParaRPr>
          </a:p>
        </p:txBody>
      </p:sp>
      <p:sp>
        <p:nvSpPr>
          <p:cNvPr id="4" name="CasetăText 3"/>
          <p:cNvSpPr txBox="1"/>
          <p:nvPr/>
        </p:nvSpPr>
        <p:spPr>
          <a:xfrm>
            <a:off x="1036903" y="3606877"/>
            <a:ext cx="1693092" cy="461665"/>
          </a:xfrm>
          <a:prstGeom prst="rect">
            <a:avLst/>
          </a:prstGeom>
          <a:noFill/>
        </p:spPr>
        <p:txBody>
          <a:bodyPr wrap="none" rtlCol="0">
            <a:spAutoFit/>
          </a:bodyPr>
          <a:lstStyle/>
          <a:p>
            <a:r>
              <a:rPr lang="ro-RO" sz="2400" b="1" dirty="0" smtClean="0">
                <a:solidFill>
                  <a:srgbClr val="FF0000"/>
                </a:solidFill>
                <a:latin typeface="Baskerville Old Face" panose="02020602080505020303" pitchFamily="18" charset="0"/>
              </a:rPr>
              <a:t>Camembert</a:t>
            </a:r>
            <a:r>
              <a:rPr lang="ro-RO" dirty="0" smtClean="0"/>
              <a:t> </a:t>
            </a:r>
            <a:endParaRPr lang="en-US" dirty="0"/>
          </a:p>
        </p:txBody>
      </p:sp>
      <p:sp>
        <p:nvSpPr>
          <p:cNvPr id="5" name="CasetăText 4"/>
          <p:cNvSpPr txBox="1"/>
          <p:nvPr/>
        </p:nvSpPr>
        <p:spPr>
          <a:xfrm>
            <a:off x="5652120" y="3561825"/>
            <a:ext cx="1475084" cy="461665"/>
          </a:xfrm>
          <a:prstGeom prst="rect">
            <a:avLst/>
          </a:prstGeom>
          <a:noFill/>
        </p:spPr>
        <p:txBody>
          <a:bodyPr wrap="none" rtlCol="0">
            <a:spAutoFit/>
          </a:bodyPr>
          <a:lstStyle/>
          <a:p>
            <a:r>
              <a:rPr lang="ro-RO" sz="2400" b="1" dirty="0" err="1" smtClean="0">
                <a:solidFill>
                  <a:srgbClr val="FF0000"/>
                </a:solidFill>
                <a:latin typeface="Baskerville Old Face" panose="02020602080505020303" pitchFamily="18" charset="0"/>
              </a:rPr>
              <a:t>Spiderweb</a:t>
            </a:r>
            <a:endParaRPr lang="en-US" sz="2400" b="1" dirty="0">
              <a:solidFill>
                <a:srgbClr val="FF0000"/>
              </a:solidFill>
              <a:latin typeface="Baskerville Old Face" panose="02020602080505020303" pitchFamily="18" charset="0"/>
            </a:endParaRPr>
          </a:p>
        </p:txBody>
      </p:sp>
    </p:spTree>
    <p:extLst>
      <p:ext uri="{BB962C8B-B14F-4D97-AF65-F5344CB8AC3E}">
        <p14:creationId xmlns:p14="http://schemas.microsoft.com/office/powerpoint/2010/main" val="197478029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sp.yimg.com/xj/th?id=JN.uhSROUf36K%2bXP94Ukttj2Q&amp;pid=15.1&amp;P=0&amp;w=300&amp;h=3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661336"/>
            <a:ext cx="3312368" cy="281298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28843" y="190336"/>
            <a:ext cx="2045753" cy="461665"/>
          </a:xfrm>
          <a:prstGeom prst="rect">
            <a:avLst/>
          </a:prstGeom>
          <a:noFill/>
        </p:spPr>
        <p:txBody>
          <a:bodyPr wrap="none" rtlCol="0">
            <a:spAutoFit/>
          </a:bodyPr>
          <a:lstStyle/>
          <a:p>
            <a:r>
              <a:rPr lang="ro-RO" sz="2400" b="1" dirty="0" smtClean="0">
                <a:solidFill>
                  <a:srgbClr val="FF0000"/>
                </a:solidFill>
                <a:latin typeface="Baskerville Old Face" pitchFamily="18" charset="0"/>
              </a:rPr>
              <a:t>Lotus </a:t>
            </a:r>
            <a:r>
              <a:rPr lang="ro-RO" sz="2400" b="1" dirty="0" err="1" smtClean="0">
                <a:solidFill>
                  <a:srgbClr val="FF0000"/>
                </a:solidFill>
                <a:latin typeface="Baskerville Old Face" pitchFamily="18" charset="0"/>
              </a:rPr>
              <a:t>blossom</a:t>
            </a:r>
            <a:r>
              <a:rPr lang="ro-RO" sz="2400" b="1" dirty="0" smtClean="0">
                <a:solidFill>
                  <a:srgbClr val="FF0000"/>
                </a:solidFill>
                <a:latin typeface="Baskerville Old Face" pitchFamily="18" charset="0"/>
              </a:rPr>
              <a:t> </a:t>
            </a:r>
            <a:endParaRPr lang="en-US" sz="2400" b="1" dirty="0">
              <a:solidFill>
                <a:srgbClr val="FF0000"/>
              </a:solidFill>
              <a:latin typeface="Baskerville Old Face" pitchFamily="18" charset="0"/>
            </a:endParaRPr>
          </a:p>
        </p:txBody>
      </p:sp>
      <p:pic>
        <p:nvPicPr>
          <p:cNvPr id="3076" name="Picture 4" descr="https://sp.yimg.com/xj/th?id=OIP.Mc240aedac079656f713fa24e47ddccecH0&amp;pid=15.1&amp;P=0&amp;w=331.9.9&amp;h=18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3733834"/>
            <a:ext cx="5165158" cy="28838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084168" y="3503001"/>
            <a:ext cx="1152128" cy="461665"/>
          </a:xfrm>
          <a:prstGeom prst="rect">
            <a:avLst/>
          </a:prstGeom>
          <a:noFill/>
        </p:spPr>
        <p:txBody>
          <a:bodyPr wrap="square" rtlCol="0">
            <a:spAutoFit/>
          </a:bodyPr>
          <a:lstStyle/>
          <a:p>
            <a:r>
              <a:rPr lang="ro-RO" sz="2400" b="1" dirty="0" smtClean="0">
                <a:solidFill>
                  <a:srgbClr val="FF0000"/>
                </a:solidFill>
                <a:latin typeface="Baskerville Old Face" pitchFamily="18" charset="0"/>
              </a:rPr>
              <a:t>Delphi</a:t>
            </a:r>
            <a:r>
              <a:rPr lang="ro-RO" dirty="0" smtClean="0">
                <a:solidFill>
                  <a:prstClr val="black"/>
                </a:solidFill>
              </a:rPr>
              <a:t> </a:t>
            </a:r>
            <a:endParaRPr lang="en-US" dirty="0">
              <a:solidFill>
                <a:prstClr val="black"/>
              </a:solidFill>
            </a:endParaRPr>
          </a:p>
        </p:txBody>
      </p:sp>
      <p:pic>
        <p:nvPicPr>
          <p:cNvPr id="3078" name="Picture 6" descr="https://sp.yimg.com/xj/th?id=JN.yei41pq1bxd7h8%2fr%2bzoP%2bg&amp;pid=15.1&amp;P=0&amp;w=300&amp;h=3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960" y="548680"/>
            <a:ext cx="4608512" cy="274038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796136" y="163589"/>
            <a:ext cx="906017" cy="461665"/>
          </a:xfrm>
          <a:prstGeom prst="rect">
            <a:avLst/>
          </a:prstGeom>
          <a:noFill/>
        </p:spPr>
        <p:txBody>
          <a:bodyPr wrap="none" rtlCol="0">
            <a:spAutoFit/>
          </a:bodyPr>
          <a:lstStyle/>
          <a:p>
            <a:r>
              <a:rPr lang="ro-RO" sz="2400" b="1" dirty="0" err="1" smtClean="0">
                <a:solidFill>
                  <a:srgbClr val="FF0000"/>
                </a:solidFill>
                <a:latin typeface="Baskerville Old Face" pitchFamily="18" charset="0"/>
              </a:rPr>
              <a:t>Venn</a:t>
            </a:r>
            <a:r>
              <a:rPr lang="ro-RO" dirty="0" smtClean="0">
                <a:solidFill>
                  <a:prstClr val="black"/>
                </a:solidFill>
              </a:rPr>
              <a:t> </a:t>
            </a:r>
            <a:endParaRPr lang="en-US" dirty="0">
              <a:solidFill>
                <a:prstClr val="black"/>
              </a:solidFill>
            </a:endParaRPr>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4149080"/>
            <a:ext cx="3213100" cy="2620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9774" y="3649569"/>
            <a:ext cx="2384425"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844136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sp.yimg.com/xj/th?id=OIP.M179078e590df1460584add690387a4beo0&amp;pid=15.1&amp;P=0&amp;w=300&amp;h=3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3" y="634805"/>
            <a:ext cx="3782909" cy="273630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90343" y="165757"/>
            <a:ext cx="2861681" cy="461665"/>
          </a:xfrm>
          <a:prstGeom prst="rect">
            <a:avLst/>
          </a:prstGeom>
          <a:noFill/>
        </p:spPr>
        <p:txBody>
          <a:bodyPr wrap="none" rtlCol="0">
            <a:spAutoFit/>
          </a:bodyPr>
          <a:lstStyle/>
          <a:p>
            <a:r>
              <a:rPr lang="ro-RO" sz="2400" b="1" dirty="0" smtClean="0">
                <a:solidFill>
                  <a:srgbClr val="FF0000"/>
                </a:solidFill>
                <a:latin typeface="Baskerville Old Face" pitchFamily="18" charset="0"/>
              </a:rPr>
              <a:t>Multiple </a:t>
            </a:r>
            <a:r>
              <a:rPr lang="ro-RO" sz="2400" b="1" dirty="0" err="1" smtClean="0">
                <a:solidFill>
                  <a:srgbClr val="FF0000"/>
                </a:solidFill>
                <a:latin typeface="Baskerville Old Face" pitchFamily="18" charset="0"/>
              </a:rPr>
              <a:t>intelligences</a:t>
            </a:r>
            <a:r>
              <a:rPr lang="ro-RO" sz="2400" b="1" dirty="0" smtClean="0">
                <a:solidFill>
                  <a:srgbClr val="FF0000"/>
                </a:solidFill>
                <a:latin typeface="Baskerville Old Face" pitchFamily="18" charset="0"/>
              </a:rPr>
              <a:t> </a:t>
            </a:r>
            <a:endParaRPr lang="en-US" sz="2400" b="1" dirty="0">
              <a:solidFill>
                <a:srgbClr val="FF0000"/>
              </a:solidFill>
              <a:latin typeface="Baskerville Old Face" pitchFamily="18" charset="0"/>
            </a:endParaRPr>
          </a:p>
        </p:txBody>
      </p:sp>
      <p:pic>
        <p:nvPicPr>
          <p:cNvPr id="4100" name="Picture 4" descr="https://sp.yimg.com/xj/th?id=JN.1d7ieg53UZz00buzHWa5eA&amp;pid=15.1&amp;P=0&amp;w=300&amp;h=3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610302"/>
            <a:ext cx="4176464" cy="269175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www.selba.org/EngTaster/Social/Images/principlesSmal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3717032"/>
            <a:ext cx="3024336" cy="302433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940152" y="174760"/>
            <a:ext cx="1550424" cy="461665"/>
          </a:xfrm>
          <a:prstGeom prst="rect">
            <a:avLst/>
          </a:prstGeom>
          <a:noFill/>
        </p:spPr>
        <p:txBody>
          <a:bodyPr wrap="none" rtlCol="0">
            <a:spAutoFit/>
          </a:bodyPr>
          <a:lstStyle/>
          <a:p>
            <a:r>
              <a:rPr lang="ro-RO" sz="2400" b="1" dirty="0" err="1" smtClean="0">
                <a:solidFill>
                  <a:srgbClr val="FF0000"/>
                </a:solidFill>
                <a:latin typeface="Baskerville Old Face" pitchFamily="18" charset="0"/>
              </a:rPr>
              <a:t>Mind</a:t>
            </a:r>
            <a:r>
              <a:rPr lang="ro-RO" sz="2400" b="1" dirty="0" smtClean="0">
                <a:solidFill>
                  <a:srgbClr val="FF0000"/>
                </a:solidFill>
                <a:latin typeface="Baskerville Old Face" pitchFamily="18" charset="0"/>
              </a:rPr>
              <a:t> </a:t>
            </a:r>
            <a:r>
              <a:rPr lang="ro-RO" sz="2400" b="1" dirty="0" err="1" smtClean="0">
                <a:solidFill>
                  <a:srgbClr val="FF0000"/>
                </a:solidFill>
                <a:latin typeface="Baskerville Old Face" pitchFamily="18" charset="0"/>
              </a:rPr>
              <a:t>map</a:t>
            </a:r>
            <a:r>
              <a:rPr lang="ro-RO" sz="2400" b="1" dirty="0" smtClean="0">
                <a:solidFill>
                  <a:srgbClr val="FF0000"/>
                </a:solidFill>
                <a:latin typeface="Baskerville Old Face" pitchFamily="18" charset="0"/>
              </a:rPr>
              <a:t> </a:t>
            </a:r>
            <a:endParaRPr lang="en-US" sz="2400" b="1" dirty="0">
              <a:solidFill>
                <a:srgbClr val="FF0000"/>
              </a:solidFill>
              <a:latin typeface="Baskerville Old Face" pitchFamily="18" charset="0"/>
            </a:endParaRPr>
          </a:p>
        </p:txBody>
      </p:sp>
      <p:pic>
        <p:nvPicPr>
          <p:cNvPr id="4104" name="Picture 8" descr="https://sp.yimg.com/xj/th?id=OIP.M2ea3d78321fbdeec25a77a5e3ec42b3aH0&amp;pid=15.1&amp;P=0&amp;w=300&amp;h=3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3717032"/>
            <a:ext cx="4645675"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22248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4173" y="764704"/>
            <a:ext cx="167005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asetăText 2"/>
          <p:cNvSpPr txBox="1"/>
          <p:nvPr/>
        </p:nvSpPr>
        <p:spPr>
          <a:xfrm>
            <a:off x="683568" y="159023"/>
            <a:ext cx="7730001" cy="461665"/>
          </a:xfrm>
          <a:prstGeom prst="rect">
            <a:avLst/>
          </a:prstGeom>
          <a:noFill/>
        </p:spPr>
        <p:txBody>
          <a:bodyPr wrap="none" rtlCol="0">
            <a:spAutoFit/>
          </a:bodyPr>
          <a:lstStyle/>
          <a:p>
            <a:r>
              <a:rPr lang="ro-RO" sz="2400" b="1" dirty="0" err="1" smtClean="0">
                <a:solidFill>
                  <a:srgbClr val="FF0000"/>
                </a:solidFill>
                <a:latin typeface="Baskerville Old Face" panose="02020602080505020303" pitchFamily="18" charset="0"/>
              </a:rPr>
              <a:t>Fishbone</a:t>
            </a:r>
            <a:r>
              <a:rPr lang="ro-RO" sz="2400" b="1" dirty="0" smtClean="0">
                <a:solidFill>
                  <a:srgbClr val="FF0000"/>
                </a:solidFill>
                <a:latin typeface="Baskerville Old Face" panose="02020602080505020303" pitchFamily="18" charset="0"/>
              </a:rPr>
              <a:t> – Exemple - Game Euro </a:t>
            </a:r>
            <a:r>
              <a:rPr lang="ro-RO" sz="2400" b="1" dirty="0" err="1" smtClean="0">
                <a:solidFill>
                  <a:srgbClr val="FF0000"/>
                </a:solidFill>
                <a:latin typeface="Baskerville Old Face" panose="02020602080505020303" pitchFamily="18" charset="0"/>
              </a:rPr>
              <a:t>culture</a:t>
            </a:r>
            <a:r>
              <a:rPr lang="ro-RO" sz="2400" b="1" dirty="0" smtClean="0">
                <a:solidFill>
                  <a:srgbClr val="FF0000"/>
                </a:solidFill>
                <a:latin typeface="Baskerville Old Face" panose="02020602080505020303" pitchFamily="18" charset="0"/>
              </a:rPr>
              <a:t> – </a:t>
            </a:r>
            <a:r>
              <a:rPr lang="ro-RO" sz="2400" b="1" dirty="0" err="1" smtClean="0">
                <a:solidFill>
                  <a:srgbClr val="FF0000"/>
                </a:solidFill>
                <a:latin typeface="Baskerville Old Face" panose="02020602080505020303" pitchFamily="18" charset="0"/>
              </a:rPr>
              <a:t>Chantal</a:t>
            </a:r>
            <a:r>
              <a:rPr lang="ro-RO" sz="2400" b="1" dirty="0" smtClean="0">
                <a:solidFill>
                  <a:srgbClr val="FF0000"/>
                </a:solidFill>
                <a:latin typeface="Baskerville Old Face" panose="02020602080505020303" pitchFamily="18" charset="0"/>
              </a:rPr>
              <a:t> </a:t>
            </a:r>
            <a:r>
              <a:rPr lang="ro-RO" sz="2400" b="1" dirty="0" err="1">
                <a:solidFill>
                  <a:srgbClr val="FF0000"/>
                </a:solidFill>
                <a:latin typeface="Baskerville Old Face" panose="02020602080505020303" pitchFamily="18" charset="0"/>
              </a:rPr>
              <a:t>L</a:t>
            </a:r>
            <a:r>
              <a:rPr lang="ro-RO" sz="2400" b="1" dirty="0" err="1" smtClean="0">
                <a:solidFill>
                  <a:srgbClr val="FF0000"/>
                </a:solidFill>
                <a:latin typeface="Baskerville Old Face" panose="02020602080505020303" pitchFamily="18" charset="0"/>
              </a:rPr>
              <a:t>aroche</a:t>
            </a:r>
            <a:r>
              <a:rPr lang="ro-RO" sz="2400" b="1" dirty="0" smtClean="0">
                <a:solidFill>
                  <a:srgbClr val="FF0000"/>
                </a:solidFill>
                <a:latin typeface="Baskerville Old Face" panose="02020602080505020303" pitchFamily="18" charset="0"/>
              </a:rPr>
              <a:t> </a:t>
            </a:r>
            <a:endParaRPr lang="en-US" sz="2400" b="1" dirty="0">
              <a:solidFill>
                <a:srgbClr val="FF0000"/>
              </a:solidFill>
              <a:latin typeface="Baskerville Old Face" panose="02020602080505020303" pitchFamily="18" charset="0"/>
            </a:endParaRPr>
          </a:p>
        </p:txBody>
      </p:sp>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772642"/>
            <a:ext cx="7456487" cy="546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descr="https://sp.yimg.com/xj/th?id=JN.kVIP4jbsxE%2bNCOVDGAl8TA&amp;pid=15.1&amp;P=0&amp;w=300&amp;h=3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64" y="2781238"/>
            <a:ext cx="3983872" cy="1443256"/>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4" name="Dreptunghi 3"/>
          <p:cNvSpPr/>
          <p:nvPr/>
        </p:nvSpPr>
        <p:spPr>
          <a:xfrm>
            <a:off x="6012159" y="764704"/>
            <a:ext cx="1472063" cy="3600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735282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908720"/>
            <a:ext cx="8451265" cy="5048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893088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www.thisiscolossal.com/wp-content/uploads/2013/01/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7570"/>
            <a:ext cx="9252520" cy="685043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5816" y="2708920"/>
            <a:ext cx="3456384" cy="1012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355976" y="3068960"/>
            <a:ext cx="184731" cy="369332"/>
          </a:xfrm>
          <a:prstGeom prst="rect">
            <a:avLst/>
          </a:prstGeom>
          <a:noFill/>
        </p:spPr>
        <p:txBody>
          <a:bodyPr wrap="none" rtlCol="0">
            <a:spAutoFit/>
          </a:bodyPr>
          <a:lstStyle/>
          <a:p>
            <a:endParaRPr lang="en-US" dirty="0"/>
          </a:p>
        </p:txBody>
      </p:sp>
      <p:sp>
        <p:nvSpPr>
          <p:cNvPr id="3" name="TextBox 2"/>
          <p:cNvSpPr txBox="1"/>
          <p:nvPr/>
        </p:nvSpPr>
        <p:spPr>
          <a:xfrm>
            <a:off x="3923928" y="6093296"/>
            <a:ext cx="5240099" cy="646331"/>
          </a:xfrm>
          <a:prstGeom prst="rect">
            <a:avLst/>
          </a:prstGeom>
          <a:noFill/>
        </p:spPr>
        <p:txBody>
          <a:bodyPr wrap="square" rtlCol="0">
            <a:spAutoFit/>
          </a:bodyPr>
          <a:lstStyle/>
          <a:p>
            <a:pPr algn="ctr"/>
            <a:r>
              <a:rPr lang="ro-RO" b="1" i="1" dirty="0" smtClean="0">
                <a:solidFill>
                  <a:schemeClr val="accent2">
                    <a:lumMod val="20000"/>
                    <a:lumOff val="80000"/>
                  </a:schemeClr>
                </a:solidFill>
                <a:latin typeface="Baskerville Old Face" pitchFamily="18" charset="0"/>
              </a:rPr>
              <a:t>Lucreţia </a:t>
            </a:r>
            <a:r>
              <a:rPr lang="ro-RO" b="1" i="1" dirty="0" err="1" smtClean="0">
                <a:solidFill>
                  <a:schemeClr val="accent2">
                    <a:lumMod val="20000"/>
                    <a:lumOff val="80000"/>
                  </a:schemeClr>
                </a:solidFill>
                <a:latin typeface="Baskerville Old Face" pitchFamily="18" charset="0"/>
              </a:rPr>
              <a:t>Şirinian</a:t>
            </a:r>
            <a:r>
              <a:rPr lang="ro-RO" b="1" i="1" dirty="0" smtClean="0">
                <a:solidFill>
                  <a:schemeClr val="accent2">
                    <a:lumMod val="20000"/>
                    <a:lumOff val="80000"/>
                  </a:schemeClr>
                </a:solidFill>
                <a:latin typeface="Baskerville Old Face" pitchFamily="18" charset="0"/>
              </a:rPr>
              <a:t>  &amp; Vasile Nicoară </a:t>
            </a:r>
          </a:p>
          <a:p>
            <a:pPr algn="ctr"/>
            <a:r>
              <a:rPr lang="ro-RO" b="1" i="1" dirty="0" smtClean="0">
                <a:solidFill>
                  <a:schemeClr val="accent2">
                    <a:lumMod val="20000"/>
                    <a:lumOff val="80000"/>
                  </a:schemeClr>
                </a:solidFill>
                <a:latin typeface="Baskerville Old Face" pitchFamily="18" charset="0"/>
              </a:rPr>
              <a:t>Fundaţia Academică „Alumni”, Constanţa – Romania </a:t>
            </a:r>
            <a:endParaRPr lang="en-US" b="1" i="1" dirty="0">
              <a:solidFill>
                <a:schemeClr val="accent2">
                  <a:lumMod val="20000"/>
                  <a:lumOff val="80000"/>
                </a:schemeClr>
              </a:solidFill>
              <a:latin typeface="Baskerville Old Face" pitchFamily="18" charset="0"/>
            </a:endParaRPr>
          </a:p>
        </p:txBody>
      </p:sp>
    </p:spTree>
    <p:extLst>
      <p:ext uri="{BB962C8B-B14F-4D97-AF65-F5344CB8AC3E}">
        <p14:creationId xmlns:p14="http://schemas.microsoft.com/office/powerpoint/2010/main" val="278560188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ă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emă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alculatorul_personal">
  <a:themeElements>
    <a:clrScheme name="Pí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fontScheme name="Pí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í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í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í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í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í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í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í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í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í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í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í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í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571</TotalTime>
  <Words>211</Words>
  <Application>Microsoft Office PowerPoint</Application>
  <PresentationFormat>On-screen Show (4:3)</PresentationFormat>
  <Paragraphs>48</Paragraphs>
  <Slides>16</Slides>
  <Notes>0</Notes>
  <HiddenSlides>0</HiddenSlides>
  <MMClips>0</MMClips>
  <ScaleCrop>false</ScaleCrop>
  <HeadingPairs>
    <vt:vector size="4" baseType="variant">
      <vt:variant>
        <vt:lpstr>Theme</vt:lpstr>
      </vt:variant>
      <vt:variant>
        <vt:i4>4</vt:i4>
      </vt:variant>
      <vt:variant>
        <vt:lpstr>Slide Titles</vt:lpstr>
      </vt:variant>
      <vt:variant>
        <vt:i4>16</vt:i4>
      </vt:variant>
    </vt:vector>
  </HeadingPairs>
  <TitlesOfParts>
    <vt:vector size="20" baseType="lpstr">
      <vt:lpstr>Temă Office</vt:lpstr>
      <vt:lpstr>Office Theme</vt:lpstr>
      <vt:lpstr>1_Temă Office</vt:lpstr>
      <vt:lpstr>Calculatorul_personal</vt:lpstr>
      <vt:lpstr>PowerPoint Presentation</vt:lpstr>
      <vt:lpstr> Taxonomies Benjamin Bloom – Cognitive domain  </vt:lpstr>
      <vt:lpstr>Taxonomies    Affective domain - Lorin Anderson, David Krathwohl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methods</dc:title>
  <dc:creator>lucretia</dc:creator>
  <cp:lastModifiedBy>Vaio</cp:lastModifiedBy>
  <cp:revision>42</cp:revision>
  <dcterms:created xsi:type="dcterms:W3CDTF">2015-09-28T14:01:32Z</dcterms:created>
  <dcterms:modified xsi:type="dcterms:W3CDTF">2016-03-18T09:04:47Z</dcterms:modified>
</cp:coreProperties>
</file>