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70" r:id="rId5"/>
    <p:sldId id="269" r:id="rId6"/>
    <p:sldId id="276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3" r:id="rId16"/>
    <p:sldId id="267" r:id="rId17"/>
    <p:sldId id="268" r:id="rId18"/>
    <p:sldId id="271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89" autoAdjust="0"/>
  </p:normalViewPr>
  <p:slideViewPr>
    <p:cSldViewPr>
      <p:cViewPr>
        <p:scale>
          <a:sx n="80" d="100"/>
          <a:sy n="80" d="100"/>
        </p:scale>
        <p:origin x="-864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reptunghi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reptunghi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reptunghi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reptunghi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reptunghi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u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o-RO" smtClean="0"/>
              <a:t>Clic pentru a edita stilul de subtitlu</a:t>
            </a:r>
            <a:endParaRPr kumimoji="0" lang="en-US"/>
          </a:p>
        </p:txBody>
      </p:sp>
      <p:sp>
        <p:nvSpPr>
          <p:cNvPr id="28" name="Substituent dată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17" name="Substituent subsol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ector drep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reptunghi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ubstituent număr diapozitiv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u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ubstituent conținut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Clic pentru editare stiluri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ntet secțiu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reptunghi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Dreptunghi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reptunghi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reptunghi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reptunghi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reptunghi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o-RO" smtClean="0"/>
              <a:t>Clic pentru editare stiluri text Coordonator</a:t>
            </a:r>
          </a:p>
        </p:txBody>
      </p:sp>
      <p:sp>
        <p:nvSpPr>
          <p:cNvPr id="13" name="Dreptunghi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reptunghi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8" name="Conector drep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ector drep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ubstituent conținut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o-RO" smtClean="0"/>
              <a:t>Clic pentru editare stiluri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12" name="Substituent conținut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o-RO" smtClean="0"/>
              <a:t>Clic pentru editare stiluri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ț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drep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Dreptunghi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reptunghi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Dreptunghi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Dreptunghi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Dreptunghi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reptunghi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o-RO" smtClean="0"/>
              <a:t>Clic pentru editare stiluri text Coordonator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o-RO" smtClean="0"/>
              <a:t>Clic pentru editare stiluri text Coordonator</a:t>
            </a:r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Conector drep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reptunghi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ubstituent conținut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Clic pentru editare stiluri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26" name="Substituent conținut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Clic pentru editare stiluri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u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reptunghi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reptunghi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reptunghi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reptunghi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reptunghi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Dreptunghi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ținut cu legendă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reptunghi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Dreptunghi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reptunghi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reptunghi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Dreptunghi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Dreptunghi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o-RO" smtClean="0"/>
              <a:t>Clic pentru editare stiluri text Coordonator</a:t>
            </a:r>
          </a:p>
        </p:txBody>
      </p:sp>
      <p:sp>
        <p:nvSpPr>
          <p:cNvPr id="8" name="Dreptunghi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ector drep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ubstituent conținut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Clic pentru editare stiluri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Dreptunghi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ector drep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reptunghi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reptunghi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Dreptunghi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reptunghi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Dreptunghi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reptunghi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reptunghi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o-RO" smtClean="0"/>
              <a:t>Faceți clic pe pictogramă pentru a adăuga o imagine</a:t>
            </a:r>
            <a:endParaRPr kumimoji="0" lang="en-US" dirty="0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o-RO" smtClean="0"/>
              <a:t>Clic pentru editare stiluri text Coordonator</a:t>
            </a:r>
          </a:p>
        </p:txBody>
      </p:sp>
      <p:sp>
        <p:nvSpPr>
          <p:cNvPr id="22" name="Dreptunghi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o-RO" smtClean="0"/>
              <a:t>Clic pentru editare stiluri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lu vertical și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reptunghi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reptunghi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reptunghi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reptunghi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Dreptunghi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reptunghi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ector drep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o-RO" smtClean="0"/>
              <a:t>Clic pentru editare stiluri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reptunghi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reptunghi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reptunghi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reptunghi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reptunghi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ubstituent dată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CC2870A-F3F7-4F81-BA1F-E20E999ABE86}" type="datetimeFigureOut">
              <a:rPr lang="en-US" smtClean="0"/>
              <a:t>9/14/2015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reptunghi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ector drep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ubstituent număr diapozitiv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50D8D1-11B5-457C-8254-59269189A7C4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Substituent titlu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o-RO" smtClean="0"/>
              <a:t>Clic pentru editare stil titlu</a:t>
            </a:r>
            <a:endParaRPr kumimoji="0" lang="en-US"/>
          </a:p>
        </p:txBody>
      </p:sp>
      <p:sp>
        <p:nvSpPr>
          <p:cNvPr id="13" name="Substituent tex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o-RO" smtClean="0"/>
              <a:t>Clic pentru editare stiluri text Coordonator</a:t>
            </a:r>
          </a:p>
          <a:p>
            <a:pPr lvl="1" eaLnBrk="1" latinLnBrk="0" hangingPunct="1"/>
            <a:r>
              <a:rPr kumimoji="0" lang="ro-RO" smtClean="0"/>
              <a:t>Al doilea nivel</a:t>
            </a:r>
          </a:p>
          <a:p>
            <a:pPr lvl="2" eaLnBrk="1" latinLnBrk="0" hangingPunct="1"/>
            <a:r>
              <a:rPr kumimoji="0" lang="ro-RO" smtClean="0"/>
              <a:t>Al treilea nivel</a:t>
            </a:r>
          </a:p>
          <a:p>
            <a:pPr lvl="3" eaLnBrk="1" latinLnBrk="0" hangingPunct="1"/>
            <a:r>
              <a:rPr kumimoji="0" lang="ro-RO" smtClean="0"/>
              <a:t>Al patrulea nivel</a:t>
            </a:r>
          </a:p>
          <a:p>
            <a:pPr lvl="4" eaLnBrk="1" latinLnBrk="0" hangingPunct="1"/>
            <a:r>
              <a:rPr kumimoji="0" lang="ro-RO" smtClean="0"/>
              <a:t>Al cincilea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213091" y="2819400"/>
            <a:ext cx="8773299" cy="3345904"/>
          </a:xfrm>
        </p:spPr>
        <p:txBody>
          <a:bodyPr>
            <a:normAutofit/>
          </a:bodyPr>
          <a:lstStyle/>
          <a:p>
            <a:endParaRPr lang="ro-RO" dirty="0" smtClean="0"/>
          </a:p>
          <a:p>
            <a:endParaRPr lang="ro-RO" sz="2600" dirty="0"/>
          </a:p>
          <a:p>
            <a:r>
              <a:rPr lang="ro-RO" sz="2600" dirty="0">
                <a:solidFill>
                  <a:srgbClr val="FF0000"/>
                </a:solidFill>
              </a:rPr>
              <a:t>Active </a:t>
            </a:r>
            <a:r>
              <a:rPr lang="ro-RO" sz="2600" dirty="0" err="1" smtClean="0">
                <a:solidFill>
                  <a:srgbClr val="FF0000"/>
                </a:solidFill>
              </a:rPr>
              <a:t>citizenship</a:t>
            </a:r>
            <a:r>
              <a:rPr lang="ro-RO" sz="2600" dirty="0" smtClean="0">
                <a:solidFill>
                  <a:srgbClr val="FF0000"/>
                </a:solidFill>
              </a:rPr>
              <a:t> – </a:t>
            </a:r>
            <a:r>
              <a:rPr lang="ro-RO" sz="2600" dirty="0" err="1" smtClean="0">
                <a:solidFill>
                  <a:srgbClr val="FF0000"/>
                </a:solidFill>
              </a:rPr>
              <a:t>Committment</a:t>
            </a:r>
            <a:r>
              <a:rPr lang="ro-RO" sz="2600" dirty="0" smtClean="0">
                <a:solidFill>
                  <a:srgbClr val="FF0000"/>
                </a:solidFill>
              </a:rPr>
              <a:t>  </a:t>
            </a:r>
          </a:p>
          <a:p>
            <a:endParaRPr lang="ro-RO" dirty="0" smtClean="0"/>
          </a:p>
          <a:p>
            <a:pPr algn="r"/>
            <a:endParaRPr lang="ro-RO" sz="1800" dirty="0" smtClean="0">
              <a:solidFill>
                <a:srgbClr val="002060"/>
              </a:solidFill>
            </a:endParaRPr>
          </a:p>
          <a:p>
            <a:pPr algn="r"/>
            <a:r>
              <a:rPr lang="ro-RO" sz="1800" dirty="0" smtClean="0">
                <a:solidFill>
                  <a:srgbClr val="002060"/>
                </a:solidFill>
              </a:rPr>
              <a:t>V</a:t>
            </a:r>
            <a:r>
              <a:rPr lang="ro-RO" sz="1800" cap="none" dirty="0" smtClean="0">
                <a:solidFill>
                  <a:srgbClr val="002060"/>
                </a:solidFill>
              </a:rPr>
              <a:t>asile</a:t>
            </a:r>
            <a:r>
              <a:rPr lang="ro-RO" sz="1800" dirty="0" smtClean="0">
                <a:solidFill>
                  <a:srgbClr val="002060"/>
                </a:solidFill>
              </a:rPr>
              <a:t> NICOARA</a:t>
            </a:r>
          </a:p>
          <a:p>
            <a:pPr algn="r"/>
            <a:r>
              <a:rPr lang="ro-RO" sz="1800" dirty="0" err="1" smtClean="0">
                <a:solidFill>
                  <a:srgbClr val="002060"/>
                </a:solidFill>
              </a:rPr>
              <a:t>L</a:t>
            </a:r>
            <a:r>
              <a:rPr lang="ro-RO" sz="1800" cap="none" dirty="0" err="1" smtClean="0">
                <a:solidFill>
                  <a:srgbClr val="002060"/>
                </a:solidFill>
              </a:rPr>
              <a:t>ucretia</a:t>
            </a:r>
            <a:r>
              <a:rPr lang="ro-RO" sz="1800" dirty="0" smtClean="0">
                <a:solidFill>
                  <a:srgbClr val="002060"/>
                </a:solidFill>
              </a:rPr>
              <a:t> SIRINIAN</a:t>
            </a:r>
          </a:p>
          <a:p>
            <a:pPr algn="r"/>
            <a:endParaRPr lang="ro-RO" sz="1800" dirty="0" smtClean="0">
              <a:solidFill>
                <a:srgbClr val="002060"/>
              </a:solidFill>
            </a:endParaRPr>
          </a:p>
          <a:p>
            <a:pPr algn="r"/>
            <a:r>
              <a:rPr lang="ro-RO" sz="1800" dirty="0" err="1" smtClean="0">
                <a:solidFill>
                  <a:srgbClr val="002060"/>
                </a:solidFill>
              </a:rPr>
              <a:t>Octobre</a:t>
            </a:r>
            <a:r>
              <a:rPr lang="ro-RO" sz="1800" dirty="0" smtClean="0">
                <a:solidFill>
                  <a:srgbClr val="002060"/>
                </a:solidFill>
              </a:rPr>
              <a:t> 2015, </a:t>
            </a:r>
            <a:r>
              <a:rPr lang="ro-RO" sz="1800" dirty="0" err="1" smtClean="0">
                <a:solidFill>
                  <a:srgbClr val="002060"/>
                </a:solidFill>
              </a:rPr>
              <a:t>paris</a:t>
            </a:r>
            <a:r>
              <a:rPr lang="ro-RO" sz="1800" dirty="0" smtClean="0">
                <a:solidFill>
                  <a:srgbClr val="002060"/>
                </a:solidFill>
              </a:rPr>
              <a:t>  </a:t>
            </a:r>
            <a:endParaRPr lang="en-US" sz="1800" dirty="0">
              <a:solidFill>
                <a:srgbClr val="002060"/>
              </a:solidFill>
            </a:endParaRPr>
          </a:p>
        </p:txBody>
      </p:sp>
      <p:pic>
        <p:nvPicPr>
          <p:cNvPr id="5" name="Imag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59439"/>
            <a:ext cx="2110135" cy="2189442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92" y="159439"/>
            <a:ext cx="6120680" cy="1187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79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784976" cy="1112168"/>
          </a:xfrm>
        </p:spPr>
        <p:txBody>
          <a:bodyPr>
            <a:normAutofit fontScale="90000"/>
          </a:bodyPr>
          <a:lstStyle/>
          <a:p>
            <a:pPr algn="just"/>
            <a:r>
              <a:rPr lang="ro-RO" sz="2800" b="1" dirty="0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	Active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citizen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ro-RO" sz="2800" b="1" dirty="0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person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wants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positive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difference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local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community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or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an individual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person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, or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make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something</a:t>
            </a:r>
            <a:r>
              <a:rPr lang="ro-RO" sz="2800" b="1" dirty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happen</a:t>
            </a:r>
            <a:r>
              <a:rPr lang="ro-RO" sz="2800" b="1" dirty="0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.  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856984" cy="5328592"/>
          </a:xfrm>
        </p:spPr>
        <p:txBody>
          <a:bodyPr>
            <a:normAutofit/>
          </a:bodyPr>
          <a:lstStyle/>
          <a:p>
            <a:pPr lvl="0" algn="just">
              <a:lnSpc>
                <a:spcPct val="110000"/>
              </a:lnSpc>
              <a:buClr>
                <a:srgbClr val="D16349"/>
              </a:buClr>
            </a:pPr>
            <a:r>
              <a:rPr lang="en-US" sz="2400" b="1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Social </a:t>
            </a:r>
            <a:r>
              <a:rPr lang="en-US" sz="2400" b="1" dirty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entrepreneurship</a:t>
            </a:r>
            <a:r>
              <a:rPr lang="en-US" sz="2400" dirty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 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is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attempt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draw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upon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business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techniques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fiind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solutions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to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social </a:t>
            </a:r>
            <a:r>
              <a:rPr lang="ro-RO" sz="2400" dirty="0" err="1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problems</a:t>
            </a:r>
            <a:r>
              <a:rPr lang="ro-RO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marL="0" lvl="0" indent="0" algn="just">
              <a:lnSpc>
                <a:spcPct val="110000"/>
              </a:lnSpc>
              <a:buClr>
                <a:srgbClr val="D16349"/>
              </a:buClr>
              <a:buNone/>
            </a:pPr>
            <a:endParaRPr lang="en-US" sz="2400" dirty="0">
              <a:solidFill>
                <a:prstClr val="black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lnSpc>
                <a:spcPct val="110000"/>
              </a:lnSpc>
              <a:buClr>
                <a:srgbClr val="D16349"/>
              </a:buClr>
            </a:pPr>
            <a:r>
              <a:rPr lang="en-US" sz="2400" b="1" dirty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Volunteerism</a:t>
            </a:r>
            <a:r>
              <a:rPr lang="en-US" sz="2400" dirty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is a movement that benefits both society at large and the individual volunteer by strengthening trust, solidarity and reciprocity among </a:t>
            </a:r>
            <a:r>
              <a:rPr lang="en-US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citizens</a:t>
            </a:r>
            <a:r>
              <a:rPr lang="ro-RO" sz="2400" dirty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by purposefully creating opportunities for participation</a:t>
            </a:r>
            <a:r>
              <a:rPr lang="en-US" sz="2400" dirty="0" smtClean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  <a:endParaRPr lang="ro-RO" sz="2400" dirty="0" smtClean="0">
              <a:solidFill>
                <a:prstClr val="black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lvl="0" indent="0" algn="just">
              <a:lnSpc>
                <a:spcPct val="110000"/>
              </a:lnSpc>
              <a:buClr>
                <a:srgbClr val="D16349"/>
              </a:buClr>
              <a:buNone/>
            </a:pPr>
            <a:endParaRPr lang="en-US" sz="2400" dirty="0">
              <a:solidFill>
                <a:prstClr val="black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lnSpc>
                <a:spcPct val="110000"/>
              </a:lnSpc>
              <a:buClr>
                <a:srgbClr val="D16349"/>
              </a:buClr>
            </a:pPr>
            <a:r>
              <a:rPr lang="en-US" sz="2400" b="1" dirty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Citizen Engagement </a:t>
            </a:r>
            <a:r>
              <a:rPr lang="en-US" sz="2400" dirty="0">
                <a:solidFill>
                  <a:prstClr val="black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is that aspect of Active Citizenship that is influenced mostly by Politicians, Government Officials and Civil servants and is a measure of the success of the Open Government Partnership. </a:t>
            </a:r>
          </a:p>
          <a:p>
            <a:pPr algn="just">
              <a:lnSpc>
                <a:spcPct val="110000"/>
              </a:lnSpc>
            </a:pPr>
            <a:endParaRPr lang="ro-RO" sz="1800" dirty="0" smtClean="0"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en-US" sz="1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endParaRPr lang="ro-RO" sz="18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2996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 smtClean="0">
                <a:solidFill>
                  <a:srgbClr val="C00000"/>
                </a:solidFill>
              </a:rPr>
              <a:t>Key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>
                <a:solidFill>
                  <a:srgbClr val="C00000"/>
                </a:solidFill>
              </a:rPr>
              <a:t>characteristics</a:t>
            </a:r>
            <a:r>
              <a:rPr lang="ro-RO" sz="2800" b="1" dirty="0">
                <a:solidFill>
                  <a:srgbClr val="C00000"/>
                </a:solidFill>
              </a:rPr>
              <a:t> of Active </a:t>
            </a:r>
            <a:r>
              <a:rPr lang="ro-RO" sz="2800" b="1" dirty="0" err="1">
                <a:solidFill>
                  <a:srgbClr val="C00000"/>
                </a:solidFill>
              </a:rPr>
              <a:t>Citizenship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268760"/>
            <a:ext cx="8784976" cy="5472608"/>
          </a:xfrm>
        </p:spPr>
        <p:txBody>
          <a:bodyPr>
            <a:normAutofit/>
          </a:bodyPr>
          <a:lstStyle/>
          <a:p>
            <a:pPr lvl="0" algn="just"/>
            <a:r>
              <a:rPr lang="ro-RO" sz="2400" dirty="0" err="1" smtClean="0"/>
              <a:t>People</a:t>
            </a:r>
            <a:r>
              <a:rPr lang="ro-RO" sz="2400" dirty="0" smtClean="0"/>
              <a:t> </a:t>
            </a:r>
            <a:r>
              <a:rPr lang="ro-RO" sz="2400" dirty="0" err="1" smtClean="0"/>
              <a:t>participates</a:t>
            </a:r>
            <a:r>
              <a:rPr lang="ro-RO" sz="2400" dirty="0" smtClean="0"/>
              <a:t> </a:t>
            </a:r>
            <a:r>
              <a:rPr lang="ro-RO" sz="2400" dirty="0"/>
              <a:t>in </a:t>
            </a:r>
            <a:r>
              <a:rPr lang="ro-RO" sz="2400" dirty="0" err="1" smtClean="0"/>
              <a:t>many</a:t>
            </a:r>
            <a:r>
              <a:rPr lang="ro-RO" sz="2400" dirty="0" smtClean="0"/>
              <a:t> </a:t>
            </a:r>
            <a:r>
              <a:rPr lang="ro-RO" sz="2400" dirty="0" err="1" smtClean="0"/>
              <a:t>activities</a:t>
            </a:r>
            <a:r>
              <a:rPr lang="ro-RO" sz="2400" dirty="0" smtClean="0"/>
              <a:t> of </a:t>
            </a:r>
            <a:r>
              <a:rPr lang="ro-RO" sz="2400" dirty="0" err="1" smtClean="0"/>
              <a:t>the</a:t>
            </a:r>
            <a:r>
              <a:rPr lang="ro-RO" sz="2400" dirty="0" smtClean="0"/>
              <a:t> </a:t>
            </a:r>
            <a:r>
              <a:rPr lang="ro-RO" sz="2400" dirty="0" err="1" smtClean="0"/>
              <a:t>community</a:t>
            </a:r>
            <a:r>
              <a:rPr lang="ro-RO" sz="2400" dirty="0" smtClean="0"/>
              <a:t>: </a:t>
            </a:r>
            <a:r>
              <a:rPr lang="ro-RO" sz="2400" dirty="0" err="1" smtClean="0"/>
              <a:t>involvement</a:t>
            </a:r>
            <a:r>
              <a:rPr lang="ro-RO" sz="2400" dirty="0" smtClean="0"/>
              <a:t> </a:t>
            </a:r>
            <a:r>
              <a:rPr lang="ro-RO" sz="2400" dirty="0"/>
              <a:t>in a </a:t>
            </a:r>
            <a:r>
              <a:rPr lang="ro-RO" sz="2400" dirty="0" err="1"/>
              <a:t>voluntary</a:t>
            </a:r>
            <a:r>
              <a:rPr lang="ro-RO" sz="2400" dirty="0"/>
              <a:t> </a:t>
            </a:r>
            <a:r>
              <a:rPr lang="ro-RO" sz="2400" dirty="0" err="1"/>
              <a:t>activity</a:t>
            </a:r>
            <a:r>
              <a:rPr lang="ro-RO" sz="2400" dirty="0"/>
              <a:t> or </a:t>
            </a:r>
            <a:r>
              <a:rPr lang="ro-RO" sz="2400" dirty="0" err="1" smtClean="0"/>
              <a:t>engagement</a:t>
            </a:r>
            <a:r>
              <a:rPr lang="ro-RO" sz="2400" dirty="0" smtClean="0"/>
              <a:t> in </a:t>
            </a:r>
            <a:r>
              <a:rPr lang="ro-RO" sz="2400" dirty="0" err="1" smtClean="0"/>
              <a:t>activities</a:t>
            </a:r>
            <a:r>
              <a:rPr lang="ro-RO" sz="2400" dirty="0" smtClean="0"/>
              <a:t>  </a:t>
            </a:r>
            <a:r>
              <a:rPr lang="ro-RO" sz="2400" dirty="0" err="1"/>
              <a:t>with</a:t>
            </a:r>
            <a:r>
              <a:rPr lang="ro-RO" sz="2400" dirty="0"/>
              <a:t> local </a:t>
            </a:r>
            <a:r>
              <a:rPr lang="ro-RO" sz="2400" dirty="0" err="1"/>
              <a:t>government</a:t>
            </a:r>
            <a:r>
              <a:rPr lang="ro-RO" sz="2400" dirty="0"/>
              <a:t> </a:t>
            </a:r>
            <a:r>
              <a:rPr lang="ro-RO" sz="2400" dirty="0" err="1" smtClean="0"/>
              <a:t>agencies</a:t>
            </a:r>
            <a:r>
              <a:rPr lang="ro-RO" sz="2400" dirty="0" smtClean="0"/>
              <a:t>.</a:t>
            </a:r>
          </a:p>
          <a:p>
            <a:pPr marL="0" lvl="0" indent="0" algn="just">
              <a:buNone/>
            </a:pPr>
            <a:endParaRPr lang="en-US" sz="2400" dirty="0"/>
          </a:p>
          <a:p>
            <a:pPr lvl="0" algn="just"/>
            <a:r>
              <a:rPr lang="ro-RO" sz="2400" dirty="0" err="1"/>
              <a:t>People</a:t>
            </a:r>
            <a:r>
              <a:rPr lang="ro-RO" sz="2400" dirty="0"/>
              <a:t> are </a:t>
            </a:r>
            <a:r>
              <a:rPr lang="ro-RO" sz="2400" dirty="0" err="1"/>
              <a:t>empowered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play a part in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decisions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 smtClean="0"/>
              <a:t>processes</a:t>
            </a:r>
            <a:r>
              <a:rPr lang="ro-RO" sz="2400" dirty="0"/>
              <a:t>,</a:t>
            </a:r>
            <a:r>
              <a:rPr lang="ro-RO" sz="2400" dirty="0" smtClean="0"/>
              <a:t> </a:t>
            </a:r>
            <a:r>
              <a:rPr lang="ro-RO" sz="2400" dirty="0" err="1"/>
              <a:t>particularly</a:t>
            </a:r>
            <a:r>
              <a:rPr lang="ro-RO" sz="2400" dirty="0"/>
              <a:t> public </a:t>
            </a:r>
            <a:r>
              <a:rPr lang="ro-RO" sz="2400" dirty="0" err="1"/>
              <a:t>policy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 smtClean="0"/>
              <a:t>services</a:t>
            </a:r>
            <a:r>
              <a:rPr lang="ro-RO" sz="2400" dirty="0" smtClean="0"/>
              <a:t>.</a:t>
            </a:r>
            <a:endParaRPr lang="en-US" sz="2400" dirty="0"/>
          </a:p>
          <a:p>
            <a:pPr lvl="0" algn="just"/>
            <a:r>
              <a:rPr lang="ro-RO" sz="2400" dirty="0" err="1" smtClean="0"/>
              <a:t>People</a:t>
            </a:r>
            <a:r>
              <a:rPr lang="ro-RO" sz="2400" dirty="0" smtClean="0"/>
              <a:t> </a:t>
            </a:r>
            <a:r>
              <a:rPr lang="ro-RO" sz="2400" dirty="0" err="1" smtClean="0"/>
              <a:t>become</a:t>
            </a:r>
            <a:r>
              <a:rPr lang="ro-RO" sz="2400" dirty="0" smtClean="0"/>
              <a:t> </a:t>
            </a:r>
            <a:r>
              <a:rPr lang="ro-RO" sz="2400" dirty="0" err="1" smtClean="0"/>
              <a:t>able</a:t>
            </a:r>
            <a:r>
              <a:rPr lang="ro-RO" sz="2400" dirty="0" smtClean="0"/>
              <a:t> </a:t>
            </a:r>
            <a:r>
              <a:rPr lang="ro-RO" sz="2400" dirty="0" err="1" smtClean="0"/>
              <a:t>and</a:t>
            </a:r>
            <a:r>
              <a:rPr lang="ro-RO" sz="2400" dirty="0" smtClean="0"/>
              <a:t> </a:t>
            </a:r>
            <a:r>
              <a:rPr lang="ro-RO" sz="2400" dirty="0" err="1" smtClean="0"/>
              <a:t>willing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know</a:t>
            </a:r>
            <a:r>
              <a:rPr lang="ro-RO" sz="2400" dirty="0" smtClean="0"/>
              <a:t> </a:t>
            </a:r>
            <a:r>
              <a:rPr lang="ro-RO" sz="2400" dirty="0" err="1" smtClean="0"/>
              <a:t>and</a:t>
            </a:r>
            <a:r>
              <a:rPr lang="ro-RO" sz="2400" dirty="0" smtClean="0"/>
              <a:t> </a:t>
            </a:r>
            <a:r>
              <a:rPr lang="ro-RO" sz="2400" dirty="0" err="1" smtClean="0"/>
              <a:t>understand</a:t>
            </a:r>
            <a:r>
              <a:rPr lang="ro-RO" sz="2400" dirty="0" smtClean="0"/>
              <a:t> </a:t>
            </a:r>
            <a:r>
              <a:rPr lang="ro-RO" sz="2400" dirty="0"/>
              <a:t>political/social/economic context of </a:t>
            </a:r>
            <a:r>
              <a:rPr lang="ro-RO" sz="2400" dirty="0" err="1"/>
              <a:t>their</a:t>
            </a:r>
            <a:r>
              <a:rPr lang="ro-RO" sz="2400" dirty="0"/>
              <a:t> </a:t>
            </a:r>
            <a:r>
              <a:rPr lang="ro-RO" sz="2400" dirty="0" err="1" smtClean="0"/>
              <a:t>participation</a:t>
            </a:r>
            <a:r>
              <a:rPr lang="ro-RO" sz="2400" dirty="0" smtClean="0"/>
              <a:t>, </a:t>
            </a:r>
            <a:r>
              <a:rPr lang="ro-RO" sz="2400" dirty="0" err="1"/>
              <a:t>so</a:t>
            </a:r>
            <a:r>
              <a:rPr lang="ro-RO" sz="2400" dirty="0"/>
              <a:t> </a:t>
            </a:r>
            <a:r>
              <a:rPr lang="ro-RO" sz="2400" dirty="0" err="1"/>
              <a:t>that</a:t>
            </a:r>
            <a:r>
              <a:rPr lang="ro-RO" sz="2400" dirty="0"/>
              <a:t> </a:t>
            </a:r>
            <a:r>
              <a:rPr lang="ro-RO" sz="2400" dirty="0" err="1"/>
              <a:t>they</a:t>
            </a:r>
            <a:r>
              <a:rPr lang="ro-RO" sz="2400" dirty="0"/>
              <a:t> </a:t>
            </a:r>
            <a:r>
              <a:rPr lang="ro-RO" sz="2400" dirty="0" err="1" smtClean="0"/>
              <a:t>could</a:t>
            </a:r>
            <a:r>
              <a:rPr lang="ro-RO" sz="2400" dirty="0" smtClean="0"/>
              <a:t> </a:t>
            </a:r>
            <a:r>
              <a:rPr lang="ro-RO" sz="2400" dirty="0" err="1"/>
              <a:t>make</a:t>
            </a:r>
            <a:r>
              <a:rPr lang="ro-RO" sz="2400" dirty="0"/>
              <a:t> </a:t>
            </a:r>
            <a:r>
              <a:rPr lang="ro-RO" sz="2400" dirty="0" err="1"/>
              <a:t>informed</a:t>
            </a:r>
            <a:r>
              <a:rPr lang="ro-RO" sz="2400" dirty="0"/>
              <a:t> </a:t>
            </a:r>
            <a:r>
              <a:rPr lang="ro-RO" sz="2400" dirty="0" err="1" smtClean="0"/>
              <a:t>decisions</a:t>
            </a:r>
            <a:r>
              <a:rPr lang="ro-RO" sz="2400" dirty="0" smtClean="0"/>
              <a:t>.</a:t>
            </a:r>
          </a:p>
          <a:p>
            <a:pPr marL="0" lvl="0" indent="0" algn="just">
              <a:buNone/>
            </a:pPr>
            <a:endParaRPr lang="en-US" sz="2400" dirty="0"/>
          </a:p>
          <a:p>
            <a:pPr lvl="0" algn="just"/>
            <a:r>
              <a:rPr lang="ro-RO" sz="2400" dirty="0" err="1" smtClean="0"/>
              <a:t>People</a:t>
            </a:r>
            <a:r>
              <a:rPr lang="ro-RO" sz="2400" dirty="0" smtClean="0"/>
              <a:t> </a:t>
            </a:r>
            <a:r>
              <a:rPr lang="ro-RO" sz="2400" dirty="0" err="1" smtClean="0"/>
              <a:t>is</a:t>
            </a:r>
            <a:r>
              <a:rPr lang="ro-RO" sz="2400" dirty="0" smtClean="0"/>
              <a:t> </a:t>
            </a:r>
            <a:r>
              <a:rPr lang="ro-RO" sz="2400" dirty="0" err="1" smtClean="0"/>
              <a:t>able</a:t>
            </a:r>
            <a:r>
              <a:rPr lang="ro-RO" sz="2400" dirty="0" smtClean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challenge</a:t>
            </a:r>
            <a:r>
              <a:rPr lang="ro-RO" sz="2400" dirty="0"/>
              <a:t> </a:t>
            </a:r>
            <a:r>
              <a:rPr lang="ro-RO" sz="2400" dirty="0" err="1" smtClean="0"/>
              <a:t>policies</a:t>
            </a:r>
            <a:r>
              <a:rPr lang="ro-RO" sz="2400" dirty="0" smtClean="0"/>
              <a:t>/</a:t>
            </a:r>
            <a:r>
              <a:rPr lang="ro-RO" sz="2400" dirty="0" err="1" smtClean="0"/>
              <a:t>actions</a:t>
            </a:r>
            <a:r>
              <a:rPr lang="ro-RO" sz="2400" dirty="0" smtClean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existing</a:t>
            </a:r>
            <a:r>
              <a:rPr lang="ro-RO" sz="2400" dirty="0"/>
              <a:t> </a:t>
            </a:r>
            <a:r>
              <a:rPr lang="ro-RO" sz="2400" dirty="0" err="1"/>
              <a:t>structures</a:t>
            </a:r>
            <a:r>
              <a:rPr lang="ro-RO" sz="2400" dirty="0"/>
              <a:t> on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basis</a:t>
            </a:r>
            <a:r>
              <a:rPr lang="ro-RO" sz="2400" dirty="0"/>
              <a:t> of </a:t>
            </a:r>
            <a:r>
              <a:rPr lang="ro-RO" sz="2400" dirty="0" smtClean="0"/>
              <a:t>democratic </a:t>
            </a:r>
            <a:r>
              <a:rPr lang="ro-RO" sz="2400" dirty="0" err="1" smtClean="0"/>
              <a:t>principles</a:t>
            </a:r>
            <a:r>
              <a:rPr lang="ro-RO" sz="2400" dirty="0" smtClean="0"/>
              <a:t>: </a:t>
            </a:r>
            <a:r>
              <a:rPr lang="ro-RO" sz="2400" dirty="0" err="1"/>
              <a:t>equality</a:t>
            </a:r>
            <a:r>
              <a:rPr lang="ro-RO" sz="2400" dirty="0"/>
              <a:t>, </a:t>
            </a:r>
            <a:r>
              <a:rPr lang="ro-RO" sz="2400" dirty="0" err="1"/>
              <a:t>inclusiveness</a:t>
            </a:r>
            <a:r>
              <a:rPr lang="ro-RO" sz="2400" dirty="0"/>
              <a:t>, </a:t>
            </a:r>
            <a:r>
              <a:rPr lang="ro-RO" sz="2400" dirty="0" err="1"/>
              <a:t>diversity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social </a:t>
            </a:r>
            <a:r>
              <a:rPr lang="ro-RO" sz="2400" dirty="0" err="1"/>
              <a:t>justice</a:t>
            </a:r>
            <a:r>
              <a:rPr lang="ro-RO" sz="2400" dirty="0"/>
              <a:t>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79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40160"/>
          </a:xfrm>
        </p:spPr>
        <p:txBody>
          <a:bodyPr>
            <a:noAutofit/>
          </a:bodyPr>
          <a:lstStyle/>
          <a:p>
            <a:r>
              <a:rPr lang="ro-RO" sz="2600" b="1" dirty="0">
                <a:solidFill>
                  <a:srgbClr val="C00000"/>
                </a:solidFill>
              </a:rPr>
              <a:t>Personal </a:t>
            </a:r>
            <a:r>
              <a:rPr lang="ro-RO" sz="2600" b="1" dirty="0" err="1">
                <a:solidFill>
                  <a:srgbClr val="C00000"/>
                </a:solidFill>
              </a:rPr>
              <a:t>benefits</a:t>
            </a:r>
            <a:r>
              <a:rPr lang="ro-RO" sz="2600" b="1" dirty="0">
                <a:solidFill>
                  <a:srgbClr val="C00000"/>
                </a:solidFill>
              </a:rPr>
              <a:t>: </a:t>
            </a:r>
            <a:r>
              <a:rPr lang="ro-RO" sz="2600" b="1" dirty="0" err="1">
                <a:solidFill>
                  <a:srgbClr val="C00000"/>
                </a:solidFill>
              </a:rPr>
              <a:t>valuing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 smtClean="0">
                <a:solidFill>
                  <a:srgbClr val="C00000"/>
                </a:solidFill>
              </a:rPr>
              <a:t>our</a:t>
            </a:r>
            <a:r>
              <a:rPr lang="ro-RO" sz="2600" b="1" dirty="0" smtClean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skills</a:t>
            </a:r>
            <a:r>
              <a:rPr lang="ro-RO" sz="2600" b="1" dirty="0">
                <a:solidFill>
                  <a:srgbClr val="C00000"/>
                </a:solidFill>
              </a:rPr>
              <a:t>, </a:t>
            </a:r>
            <a:r>
              <a:rPr lang="ro-RO" sz="2600" b="1" dirty="0" err="1">
                <a:solidFill>
                  <a:srgbClr val="C00000"/>
                </a:solidFill>
              </a:rPr>
              <a:t>improving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 smtClean="0">
                <a:solidFill>
                  <a:srgbClr val="C00000"/>
                </a:solidFill>
              </a:rPr>
              <a:t>our</a:t>
            </a:r>
            <a:r>
              <a:rPr lang="ro-RO" sz="2600" b="1" dirty="0" smtClean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employability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and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meeting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new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people</a:t>
            </a:r>
            <a:r>
              <a:rPr lang="ro-RO" sz="2600" b="1" dirty="0">
                <a:solidFill>
                  <a:srgbClr val="C00000"/>
                </a:solidFill>
              </a:rPr>
              <a:t>. </a:t>
            </a:r>
            <a:endParaRPr lang="en-US" sz="2600" dirty="0"/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o-RO" sz="2400" b="1" dirty="0" smtClean="0"/>
              <a:t>	</a:t>
            </a:r>
          </a:p>
          <a:p>
            <a:pPr marL="0" indent="0" algn="just">
              <a:buNone/>
            </a:pPr>
            <a:r>
              <a:rPr lang="ro-RO" sz="2400" b="1" dirty="0"/>
              <a:t>	</a:t>
            </a:r>
            <a:r>
              <a:rPr lang="ro-RO" sz="2400" b="1" dirty="0" err="1" smtClean="0"/>
              <a:t>Know</a:t>
            </a:r>
            <a:r>
              <a:rPr lang="ro-RO" sz="2400" b="1" dirty="0" smtClean="0"/>
              <a:t> </a:t>
            </a:r>
            <a:r>
              <a:rPr lang="ro-RO" sz="2400" b="1" dirty="0" err="1"/>
              <a:t>where</a:t>
            </a:r>
            <a:r>
              <a:rPr lang="ro-RO" sz="2400" b="1" dirty="0"/>
              <a:t> </a:t>
            </a:r>
            <a:r>
              <a:rPr lang="ro-RO" sz="2400" b="1" dirty="0" err="1"/>
              <a:t>to</a:t>
            </a:r>
            <a:r>
              <a:rPr lang="ro-RO" sz="2400" b="1" dirty="0"/>
              <a:t> </a:t>
            </a:r>
            <a:r>
              <a:rPr lang="ro-RO" sz="2400" b="1" dirty="0" err="1"/>
              <a:t>go</a:t>
            </a:r>
            <a:r>
              <a:rPr lang="ro-RO" sz="2400" b="1" dirty="0"/>
              <a:t> </a:t>
            </a:r>
            <a:r>
              <a:rPr lang="ro-RO" sz="2400" b="1" dirty="0" err="1"/>
              <a:t>to</a:t>
            </a:r>
            <a:r>
              <a:rPr lang="ro-RO" sz="2400" b="1" dirty="0"/>
              <a:t> get </a:t>
            </a:r>
            <a:r>
              <a:rPr lang="ro-RO" sz="2400" b="1" dirty="0" err="1"/>
              <a:t>what</a:t>
            </a:r>
            <a:r>
              <a:rPr lang="ro-RO" sz="2400" b="1" dirty="0"/>
              <a:t> </a:t>
            </a:r>
            <a:r>
              <a:rPr lang="ro-RO" sz="2400" b="1" dirty="0" err="1" smtClean="0"/>
              <a:t>we</a:t>
            </a:r>
            <a:r>
              <a:rPr lang="ro-RO" sz="2400" b="1" dirty="0" smtClean="0"/>
              <a:t> </a:t>
            </a:r>
            <a:r>
              <a:rPr lang="ro-RO" sz="2400" b="1" dirty="0" err="1" smtClean="0"/>
              <a:t>need</a:t>
            </a:r>
            <a:endParaRPr lang="ro-RO" sz="2400" b="1" dirty="0" smtClean="0"/>
          </a:p>
          <a:p>
            <a:pPr marL="0" indent="0" algn="just">
              <a:buNone/>
            </a:pPr>
            <a:endParaRPr lang="en-US" sz="2400" b="1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ro-RO" sz="2400" dirty="0" smtClean="0"/>
              <a:t>	In </a:t>
            </a:r>
            <a:r>
              <a:rPr lang="ro-RO" sz="2400" dirty="0" err="1"/>
              <a:t>order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make</a:t>
            </a:r>
            <a:r>
              <a:rPr lang="ro-RO" sz="2400" dirty="0"/>
              <a:t> </a:t>
            </a:r>
            <a:r>
              <a:rPr lang="ro-RO" sz="2400" dirty="0" err="1"/>
              <a:t>changes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have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make</a:t>
            </a:r>
            <a:r>
              <a:rPr lang="ro-RO" sz="2400" dirty="0"/>
              <a:t> </a:t>
            </a:r>
            <a:r>
              <a:rPr lang="ro-RO" sz="2400" dirty="0" err="1"/>
              <a:t>our</a:t>
            </a:r>
            <a:r>
              <a:rPr lang="ro-RO" sz="2400" dirty="0"/>
              <a:t> </a:t>
            </a:r>
            <a:r>
              <a:rPr lang="ro-RO" sz="2400" dirty="0" err="1"/>
              <a:t>voice</a:t>
            </a:r>
            <a:r>
              <a:rPr lang="ro-RO" sz="2400" dirty="0"/>
              <a:t> </a:t>
            </a:r>
            <a:r>
              <a:rPr lang="ro-RO" sz="2400" dirty="0" err="1"/>
              <a:t>heard</a:t>
            </a:r>
            <a:r>
              <a:rPr lang="ro-RO" sz="2400" dirty="0"/>
              <a:t>, </a:t>
            </a:r>
            <a:r>
              <a:rPr lang="ro-RO" sz="2400" dirty="0" err="1"/>
              <a:t>ask</a:t>
            </a:r>
            <a:r>
              <a:rPr lang="ro-RO" sz="2400" dirty="0"/>
              <a:t> </a:t>
            </a:r>
            <a:r>
              <a:rPr lang="ro-RO" sz="2400" dirty="0" err="1"/>
              <a:t>people</a:t>
            </a:r>
            <a:r>
              <a:rPr lang="ro-RO" sz="2400" dirty="0"/>
              <a:t> for </a:t>
            </a:r>
            <a:r>
              <a:rPr lang="ro-RO" sz="2400" dirty="0" err="1"/>
              <a:t>information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know</a:t>
            </a:r>
            <a:r>
              <a:rPr lang="ro-RO" sz="2400" dirty="0"/>
              <a:t> </a:t>
            </a:r>
            <a:r>
              <a:rPr lang="ro-RO" sz="2400" dirty="0" err="1"/>
              <a:t>how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get </a:t>
            </a:r>
            <a:r>
              <a:rPr lang="ro-RO" sz="2400" dirty="0" err="1"/>
              <a:t>what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want</a:t>
            </a:r>
            <a:r>
              <a:rPr lang="ro-RO" sz="2400" dirty="0"/>
              <a:t> </a:t>
            </a:r>
            <a:r>
              <a:rPr lang="ro-RO" sz="2400" dirty="0" err="1"/>
              <a:t>from</a:t>
            </a:r>
            <a:r>
              <a:rPr lang="ro-RO" sz="2400" dirty="0"/>
              <a:t> </a:t>
            </a:r>
            <a:r>
              <a:rPr lang="ro-RO" sz="2400" dirty="0" err="1"/>
              <a:t>individuals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organisations</a:t>
            </a:r>
            <a:r>
              <a:rPr lang="ro-RO" sz="2400" dirty="0"/>
              <a:t>. </a:t>
            </a:r>
            <a:r>
              <a:rPr lang="ro-RO" sz="2400" dirty="0" err="1"/>
              <a:t>This</a:t>
            </a:r>
            <a:r>
              <a:rPr lang="ro-RO" sz="2400" dirty="0"/>
              <a:t> </a:t>
            </a:r>
            <a:r>
              <a:rPr lang="ro-RO" sz="2400" dirty="0" err="1" smtClean="0"/>
              <a:t>could</a:t>
            </a:r>
            <a:r>
              <a:rPr lang="ro-RO" sz="2400" dirty="0" smtClean="0"/>
              <a:t> </a:t>
            </a:r>
            <a:r>
              <a:rPr lang="ro-RO" sz="2400" dirty="0" err="1"/>
              <a:t>involve</a:t>
            </a:r>
            <a:r>
              <a:rPr lang="ro-RO" sz="2400" dirty="0"/>
              <a:t> </a:t>
            </a:r>
            <a:r>
              <a:rPr lang="ro-RO" sz="2400" dirty="0" err="1"/>
              <a:t>negotiating</a:t>
            </a:r>
            <a:r>
              <a:rPr lang="ro-RO" sz="2400" dirty="0"/>
              <a:t>, </a:t>
            </a:r>
            <a:r>
              <a:rPr lang="ro-RO" sz="2400" dirty="0" err="1"/>
              <a:t>campaigning</a:t>
            </a:r>
            <a:r>
              <a:rPr lang="ro-RO" sz="2400" dirty="0"/>
              <a:t>, </a:t>
            </a:r>
            <a:r>
              <a:rPr lang="ro-RO" sz="2400" dirty="0" err="1"/>
              <a:t>lobbying</a:t>
            </a:r>
            <a:r>
              <a:rPr lang="ro-RO" sz="2400" dirty="0"/>
              <a:t>, </a:t>
            </a:r>
            <a:r>
              <a:rPr lang="ro-RO" sz="2400" dirty="0" err="1"/>
              <a:t>researching</a:t>
            </a:r>
            <a:r>
              <a:rPr lang="ro-RO" sz="2400" dirty="0"/>
              <a:t> </a:t>
            </a:r>
            <a:r>
              <a:rPr lang="ro-RO" sz="2400" dirty="0" err="1"/>
              <a:t>issues</a:t>
            </a:r>
            <a:r>
              <a:rPr lang="ro-RO" sz="2400" dirty="0"/>
              <a:t>, listing </a:t>
            </a:r>
            <a:r>
              <a:rPr lang="ro-RO" sz="2400" dirty="0" err="1"/>
              <a:t>pros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cons</a:t>
            </a:r>
            <a:r>
              <a:rPr lang="ro-RO" sz="2400" dirty="0"/>
              <a:t>, </a:t>
            </a:r>
            <a:r>
              <a:rPr lang="ro-RO" sz="2400" dirty="0" err="1"/>
              <a:t>planning</a:t>
            </a:r>
            <a:r>
              <a:rPr lang="ro-RO" sz="2400" dirty="0"/>
              <a:t> </a:t>
            </a:r>
            <a:r>
              <a:rPr lang="ro-RO" sz="2400" dirty="0" err="1"/>
              <a:t>what</a:t>
            </a:r>
            <a:r>
              <a:rPr lang="ro-RO" sz="2400" dirty="0"/>
              <a:t> </a:t>
            </a:r>
            <a:r>
              <a:rPr lang="ro-RO" sz="2400" dirty="0" err="1" smtClean="0"/>
              <a:t>we</a:t>
            </a:r>
            <a:r>
              <a:rPr lang="ro-RO" sz="2400" dirty="0" smtClean="0"/>
              <a:t> </a:t>
            </a:r>
            <a:r>
              <a:rPr lang="ro-RO" sz="2400" dirty="0"/>
              <a:t>are </a:t>
            </a:r>
            <a:r>
              <a:rPr lang="ro-RO" sz="2400" dirty="0" err="1"/>
              <a:t>going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say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how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say</a:t>
            </a:r>
            <a:r>
              <a:rPr lang="ro-RO" sz="2400" dirty="0"/>
              <a:t> it – or </a:t>
            </a:r>
            <a:r>
              <a:rPr lang="ro-RO" sz="2400" dirty="0" err="1"/>
              <a:t>simply</a:t>
            </a:r>
            <a:r>
              <a:rPr lang="ro-RO" sz="2400" dirty="0"/>
              <a:t> </a:t>
            </a:r>
            <a:r>
              <a:rPr lang="ro-RO" sz="2400" b="1" dirty="0" err="1">
                <a:solidFill>
                  <a:srgbClr val="C00000"/>
                </a:solidFill>
              </a:rPr>
              <a:t>being</a:t>
            </a:r>
            <a:r>
              <a:rPr lang="ro-RO" sz="2400" b="1" dirty="0">
                <a:solidFill>
                  <a:srgbClr val="C00000"/>
                </a:solidFill>
              </a:rPr>
              <a:t> more </a:t>
            </a:r>
            <a:r>
              <a:rPr lang="ro-RO" sz="2400" b="1" dirty="0" err="1">
                <a:solidFill>
                  <a:srgbClr val="C00000"/>
                </a:solidFill>
              </a:rPr>
              <a:t>assertive</a:t>
            </a:r>
            <a:r>
              <a:rPr lang="ro-RO" sz="2400" b="1" dirty="0">
                <a:solidFill>
                  <a:srgbClr val="C00000"/>
                </a:solidFill>
              </a:rPr>
              <a:t>!</a:t>
            </a:r>
            <a:endParaRPr lang="en-US" sz="2400" b="1" dirty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76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o-RO" sz="2600" b="1" dirty="0">
                <a:solidFill>
                  <a:srgbClr val="C00000"/>
                </a:solidFill>
              </a:rPr>
              <a:t>Personal </a:t>
            </a:r>
            <a:r>
              <a:rPr lang="ro-RO" sz="2600" b="1" dirty="0" err="1">
                <a:solidFill>
                  <a:srgbClr val="C00000"/>
                </a:solidFill>
              </a:rPr>
              <a:t>benefits</a:t>
            </a:r>
            <a:r>
              <a:rPr lang="ro-RO" sz="2600" b="1" dirty="0">
                <a:solidFill>
                  <a:srgbClr val="C00000"/>
                </a:solidFill>
              </a:rPr>
              <a:t>: </a:t>
            </a:r>
            <a:r>
              <a:rPr lang="ro-RO" sz="2600" b="1" dirty="0" err="1">
                <a:solidFill>
                  <a:srgbClr val="C00000"/>
                </a:solidFill>
              </a:rPr>
              <a:t>valuing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 smtClean="0">
                <a:solidFill>
                  <a:srgbClr val="C00000"/>
                </a:solidFill>
              </a:rPr>
              <a:t>our</a:t>
            </a:r>
            <a:r>
              <a:rPr lang="ro-RO" sz="2600" b="1" dirty="0" smtClean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skills</a:t>
            </a:r>
            <a:r>
              <a:rPr lang="ro-RO" sz="2600" b="1" dirty="0">
                <a:solidFill>
                  <a:srgbClr val="C00000"/>
                </a:solidFill>
              </a:rPr>
              <a:t>, </a:t>
            </a:r>
            <a:r>
              <a:rPr lang="ro-RO" sz="2600" b="1" dirty="0" err="1">
                <a:solidFill>
                  <a:srgbClr val="C00000"/>
                </a:solidFill>
              </a:rPr>
              <a:t>improving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 smtClean="0">
                <a:solidFill>
                  <a:srgbClr val="C00000"/>
                </a:solidFill>
              </a:rPr>
              <a:t>our</a:t>
            </a:r>
            <a:r>
              <a:rPr lang="ro-RO" sz="2600" b="1" dirty="0" smtClean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employability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and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meeting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new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people</a:t>
            </a:r>
            <a:r>
              <a:rPr lang="ro-RO" sz="2600" b="1" dirty="0">
                <a:solidFill>
                  <a:srgbClr val="C00000"/>
                </a:solidFill>
              </a:rPr>
              <a:t>. </a:t>
            </a:r>
            <a:endParaRPr lang="en-US" sz="2600" dirty="0"/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700808"/>
            <a:ext cx="8784976" cy="4968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 smtClean="0"/>
              <a:t>	</a:t>
            </a:r>
            <a:r>
              <a:rPr lang="ro-RO" sz="2400" dirty="0" err="1" smtClean="0"/>
              <a:t>We</a:t>
            </a:r>
            <a:r>
              <a:rPr lang="ro-RO" sz="2400" dirty="0" smtClean="0"/>
              <a:t> </a:t>
            </a:r>
            <a:r>
              <a:rPr lang="ro-RO" sz="2400" dirty="0" err="1" smtClean="0"/>
              <a:t>need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know</a:t>
            </a:r>
            <a:r>
              <a:rPr lang="ro-RO" sz="2400" dirty="0" smtClean="0"/>
              <a:t> </a:t>
            </a:r>
            <a:r>
              <a:rPr lang="ro-RO" sz="2400" dirty="0" err="1"/>
              <a:t>how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external</a:t>
            </a:r>
            <a:r>
              <a:rPr lang="ro-RO" sz="2400" dirty="0"/>
              <a:t> </a:t>
            </a:r>
            <a:r>
              <a:rPr lang="ro-RO" sz="2400" dirty="0" err="1"/>
              <a:t>world</a:t>
            </a:r>
            <a:r>
              <a:rPr lang="ro-RO" sz="2400" dirty="0"/>
              <a:t> </a:t>
            </a:r>
            <a:r>
              <a:rPr lang="ro-RO" sz="2400" dirty="0" err="1" smtClean="0"/>
              <a:t>operates</a:t>
            </a:r>
            <a:r>
              <a:rPr lang="ro-RO" sz="2400" dirty="0" smtClean="0"/>
              <a:t>: </a:t>
            </a:r>
            <a:r>
              <a:rPr lang="ro-RO" sz="2400" dirty="0" err="1" smtClean="0"/>
              <a:t>how</a:t>
            </a:r>
            <a:r>
              <a:rPr lang="ro-RO" sz="2400" dirty="0" smtClean="0"/>
              <a:t> </a:t>
            </a:r>
            <a:r>
              <a:rPr lang="ro-RO" sz="2400" dirty="0" err="1"/>
              <a:t>decision-making</a:t>
            </a:r>
            <a:r>
              <a:rPr lang="ro-RO" sz="2400" dirty="0"/>
              <a:t> </a:t>
            </a:r>
            <a:r>
              <a:rPr lang="ro-RO" sz="2400" dirty="0" err="1"/>
              <a:t>structures</a:t>
            </a:r>
            <a:r>
              <a:rPr lang="ro-RO" sz="2400" dirty="0"/>
              <a:t> are set </a:t>
            </a:r>
            <a:r>
              <a:rPr lang="ro-RO" sz="2400" dirty="0" err="1"/>
              <a:t>up</a:t>
            </a:r>
            <a:r>
              <a:rPr lang="ro-RO" sz="2400" dirty="0"/>
              <a:t>, </a:t>
            </a:r>
            <a:r>
              <a:rPr lang="ro-RO" sz="2400" dirty="0" err="1"/>
              <a:t>how</a:t>
            </a:r>
            <a:r>
              <a:rPr lang="ro-RO" sz="2400" dirty="0"/>
              <a:t> </a:t>
            </a:r>
            <a:r>
              <a:rPr lang="ro-RO" sz="2400" dirty="0" err="1"/>
              <a:t>these</a:t>
            </a:r>
            <a:r>
              <a:rPr lang="ro-RO" sz="2400" dirty="0"/>
              <a:t> </a:t>
            </a:r>
            <a:r>
              <a:rPr lang="ro-RO" sz="2400" dirty="0" err="1"/>
              <a:t>structures</a:t>
            </a:r>
            <a:r>
              <a:rPr lang="ro-RO" sz="2400" dirty="0"/>
              <a:t> </a:t>
            </a:r>
            <a:r>
              <a:rPr lang="ro-RO" sz="2400" dirty="0" err="1"/>
              <a:t>work</a:t>
            </a:r>
            <a:r>
              <a:rPr lang="ro-RO" sz="2400" dirty="0"/>
              <a:t>, </a:t>
            </a:r>
            <a:r>
              <a:rPr lang="ro-RO" sz="2400" dirty="0" err="1"/>
              <a:t>who</a:t>
            </a:r>
            <a:r>
              <a:rPr lang="ro-RO" sz="2400" dirty="0"/>
              <a:t> </a:t>
            </a:r>
            <a:r>
              <a:rPr lang="ro-RO" sz="2400" dirty="0" err="1"/>
              <a:t>is</a:t>
            </a:r>
            <a:r>
              <a:rPr lang="ro-RO" sz="2400" dirty="0"/>
              <a:t> </a:t>
            </a:r>
            <a:r>
              <a:rPr lang="ro-RO" sz="2400" dirty="0" err="1"/>
              <a:t>involved</a:t>
            </a:r>
            <a:r>
              <a:rPr lang="ro-RO" sz="2400" dirty="0"/>
              <a:t>, </a:t>
            </a:r>
            <a:r>
              <a:rPr lang="ro-RO" sz="2400" dirty="0" err="1"/>
              <a:t>how</a:t>
            </a:r>
            <a:r>
              <a:rPr lang="ro-RO" sz="2400" dirty="0"/>
              <a:t> </a:t>
            </a:r>
            <a:r>
              <a:rPr lang="ro-RO" sz="2400" dirty="0" err="1"/>
              <a:t>accountable</a:t>
            </a:r>
            <a:r>
              <a:rPr lang="ro-RO" sz="2400" dirty="0"/>
              <a:t> </a:t>
            </a:r>
            <a:r>
              <a:rPr lang="ro-RO" sz="2400" dirty="0" err="1"/>
              <a:t>they</a:t>
            </a:r>
            <a:r>
              <a:rPr lang="ro-RO" sz="2400" dirty="0"/>
              <a:t> are, </a:t>
            </a:r>
            <a:r>
              <a:rPr lang="ro-RO" sz="2400" dirty="0" err="1"/>
              <a:t>who</a:t>
            </a:r>
            <a:r>
              <a:rPr lang="ro-RO" sz="2400" dirty="0"/>
              <a:t> </a:t>
            </a:r>
            <a:r>
              <a:rPr lang="ro-RO" sz="2400" dirty="0" err="1"/>
              <a:t>holds</a:t>
            </a:r>
            <a:r>
              <a:rPr lang="ro-RO" sz="2400" dirty="0"/>
              <a:t> </a:t>
            </a:r>
            <a:r>
              <a:rPr lang="ro-RO" sz="2400" dirty="0" err="1"/>
              <a:t>power</a:t>
            </a:r>
            <a:r>
              <a:rPr lang="ro-RO" sz="2400" dirty="0"/>
              <a:t> in </a:t>
            </a:r>
            <a:r>
              <a:rPr lang="ro-RO" sz="2400" dirty="0" err="1"/>
              <a:t>any</a:t>
            </a:r>
            <a:r>
              <a:rPr lang="ro-RO" sz="2400" dirty="0"/>
              <a:t> </a:t>
            </a:r>
            <a:r>
              <a:rPr lang="ro-RO" sz="2400" dirty="0" err="1"/>
              <a:t>given</a:t>
            </a:r>
            <a:r>
              <a:rPr lang="ro-RO" sz="2400" dirty="0"/>
              <a:t> </a:t>
            </a:r>
            <a:r>
              <a:rPr lang="ro-RO" sz="2400" dirty="0" err="1"/>
              <a:t>situation</a:t>
            </a:r>
            <a:r>
              <a:rPr lang="ro-RO" sz="2400" dirty="0"/>
              <a:t>. </a:t>
            </a:r>
            <a:endParaRPr lang="ro-RO" sz="2400" dirty="0" smtClean="0"/>
          </a:p>
          <a:p>
            <a:pPr marL="0" indent="0" algn="just">
              <a:buNone/>
            </a:pPr>
            <a:r>
              <a:rPr lang="ro-RO" sz="2400" dirty="0" smtClean="0"/>
              <a:t>	</a:t>
            </a:r>
          </a:p>
          <a:p>
            <a:pPr marL="0" indent="0" algn="just">
              <a:buNone/>
            </a:pPr>
            <a:r>
              <a:rPr lang="ro-RO" sz="2400" dirty="0" smtClean="0"/>
              <a:t>	</a:t>
            </a:r>
            <a:r>
              <a:rPr lang="ro-RO" sz="2400" dirty="0" err="1" smtClean="0"/>
              <a:t>This</a:t>
            </a:r>
            <a:r>
              <a:rPr lang="ro-RO" sz="2400" dirty="0" smtClean="0"/>
              <a:t> </a:t>
            </a:r>
            <a:r>
              <a:rPr lang="ro-RO" sz="2400" dirty="0" err="1"/>
              <a:t>means</a:t>
            </a:r>
            <a:r>
              <a:rPr lang="ro-RO" sz="2400" dirty="0"/>
              <a:t> </a:t>
            </a:r>
            <a:r>
              <a:rPr lang="ro-RO" sz="2400" dirty="0" err="1"/>
              <a:t>knowing</a:t>
            </a:r>
            <a:r>
              <a:rPr lang="ro-RO" sz="2400" dirty="0"/>
              <a:t> </a:t>
            </a:r>
            <a:r>
              <a:rPr lang="ro-RO" sz="2400" dirty="0" err="1"/>
              <a:t>about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local, </a:t>
            </a:r>
            <a:r>
              <a:rPr lang="ro-RO" sz="2400" dirty="0" err="1"/>
              <a:t>national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international</a:t>
            </a:r>
            <a:r>
              <a:rPr lang="ro-RO" sz="2400" dirty="0"/>
              <a:t> </a:t>
            </a:r>
            <a:r>
              <a:rPr lang="ro-RO" sz="2400" dirty="0" err="1"/>
              <a:t>structures</a:t>
            </a:r>
            <a:r>
              <a:rPr lang="ro-RO" sz="2400" dirty="0"/>
              <a:t> </a:t>
            </a:r>
            <a:r>
              <a:rPr lang="ro-RO" sz="2400" dirty="0" err="1"/>
              <a:t>that</a:t>
            </a:r>
            <a:r>
              <a:rPr lang="ro-RO" sz="2400" dirty="0"/>
              <a:t> impact </a:t>
            </a:r>
            <a:r>
              <a:rPr lang="ro-RO" sz="2400" dirty="0" err="1"/>
              <a:t>upon</a:t>
            </a:r>
            <a:r>
              <a:rPr lang="ro-RO" sz="2400" dirty="0"/>
              <a:t> </a:t>
            </a:r>
            <a:r>
              <a:rPr lang="ro-RO" sz="2400" dirty="0" err="1"/>
              <a:t>our</a:t>
            </a:r>
            <a:r>
              <a:rPr lang="ro-RO" sz="2400" dirty="0"/>
              <a:t> </a:t>
            </a:r>
            <a:r>
              <a:rPr lang="ro-RO" sz="2400" dirty="0" err="1"/>
              <a:t>lives</a:t>
            </a:r>
            <a:r>
              <a:rPr lang="ro-RO" sz="2400" dirty="0"/>
              <a:t>. </a:t>
            </a:r>
            <a:r>
              <a:rPr lang="ro-RO" sz="2400" dirty="0" err="1"/>
              <a:t>If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are </a:t>
            </a:r>
            <a:r>
              <a:rPr lang="ro-RO" sz="2400" dirty="0" err="1"/>
              <a:t>clear</a:t>
            </a:r>
            <a:r>
              <a:rPr lang="ro-RO" sz="2400" dirty="0"/>
              <a:t> </a:t>
            </a:r>
            <a:r>
              <a:rPr lang="ro-RO" sz="2400" dirty="0" err="1"/>
              <a:t>about</a:t>
            </a:r>
            <a:r>
              <a:rPr lang="ro-RO" sz="2400" dirty="0"/>
              <a:t> </a:t>
            </a:r>
            <a:r>
              <a:rPr lang="ro-RO" sz="2400" dirty="0" err="1"/>
              <a:t>our</a:t>
            </a:r>
            <a:r>
              <a:rPr lang="ro-RO" sz="2400" dirty="0"/>
              <a:t> place </a:t>
            </a:r>
            <a:r>
              <a:rPr lang="ro-RO" sz="2400" dirty="0" err="1"/>
              <a:t>within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 smtClean="0"/>
              <a:t>system</a:t>
            </a:r>
            <a:r>
              <a:rPr lang="ro-RO" sz="2400" dirty="0"/>
              <a:t>,</a:t>
            </a:r>
            <a:r>
              <a:rPr lang="ro-RO" sz="2400" dirty="0" smtClean="0"/>
              <a:t> </a:t>
            </a:r>
            <a:r>
              <a:rPr lang="ro-RO" sz="2400" dirty="0" err="1" smtClean="0"/>
              <a:t>we</a:t>
            </a:r>
            <a:r>
              <a:rPr lang="ro-RO" sz="2400" dirty="0" smtClean="0"/>
              <a:t> </a:t>
            </a:r>
            <a:r>
              <a:rPr lang="ro-RO" sz="2400" dirty="0"/>
              <a:t>start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have</a:t>
            </a:r>
            <a:r>
              <a:rPr lang="ro-RO" sz="2400" dirty="0"/>
              <a:t> a </a:t>
            </a:r>
            <a:r>
              <a:rPr lang="ro-RO" sz="2400" dirty="0" err="1"/>
              <a:t>clearer</a:t>
            </a:r>
            <a:r>
              <a:rPr lang="ro-RO" sz="2400" dirty="0"/>
              <a:t> </a:t>
            </a:r>
            <a:r>
              <a:rPr lang="ro-RO" sz="2400" dirty="0" err="1"/>
              <a:t>understanding</a:t>
            </a:r>
            <a:r>
              <a:rPr lang="ro-RO" sz="2400" dirty="0"/>
              <a:t> </a:t>
            </a:r>
            <a:r>
              <a:rPr lang="ro-RO" sz="2400" dirty="0" err="1"/>
              <a:t>about</a:t>
            </a:r>
            <a:r>
              <a:rPr lang="ro-RO" sz="2400" dirty="0"/>
              <a:t> </a:t>
            </a:r>
            <a:r>
              <a:rPr lang="ro-RO" sz="2400" dirty="0" err="1"/>
              <a:t>our</a:t>
            </a:r>
            <a:r>
              <a:rPr lang="ro-RO" sz="2400" dirty="0"/>
              <a:t> </a:t>
            </a:r>
            <a:r>
              <a:rPr lang="ro-RO" sz="2400" dirty="0" err="1"/>
              <a:t>rights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responsibilities</a:t>
            </a:r>
            <a:r>
              <a:rPr lang="ro-RO" sz="2400" dirty="0"/>
              <a:t>. </a:t>
            </a:r>
            <a:r>
              <a:rPr lang="ro-RO" sz="2400" dirty="0" err="1"/>
              <a:t>Once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have</a:t>
            </a:r>
            <a:r>
              <a:rPr lang="ro-RO" sz="2400" dirty="0"/>
              <a:t> </a:t>
            </a:r>
            <a:r>
              <a:rPr lang="ro-RO" sz="2400" dirty="0" err="1"/>
              <a:t>this</a:t>
            </a:r>
            <a:r>
              <a:rPr lang="ro-RO" sz="2400" dirty="0"/>
              <a:t> </a:t>
            </a:r>
            <a:r>
              <a:rPr lang="ro-RO" sz="2400" dirty="0" err="1" smtClean="0"/>
              <a:t>knowledge</a:t>
            </a:r>
            <a:r>
              <a:rPr lang="ro-RO" sz="2400" dirty="0" smtClean="0"/>
              <a:t>,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 smtClean="0"/>
              <a:t>could</a:t>
            </a:r>
            <a:r>
              <a:rPr lang="ro-RO" sz="2400" dirty="0" smtClean="0"/>
              <a:t> </a:t>
            </a:r>
            <a:r>
              <a:rPr lang="ro-RO" sz="2400" dirty="0" err="1"/>
              <a:t>make</a:t>
            </a:r>
            <a:r>
              <a:rPr lang="ro-RO" sz="2400" dirty="0"/>
              <a:t> </a:t>
            </a:r>
            <a:r>
              <a:rPr lang="ro-RO" sz="2400" dirty="0" err="1"/>
              <a:t>choices</a:t>
            </a:r>
            <a:r>
              <a:rPr lang="ro-RO" sz="2400" dirty="0"/>
              <a:t> </a:t>
            </a:r>
            <a:r>
              <a:rPr lang="ro-RO" sz="2400" dirty="0" err="1"/>
              <a:t>about</a:t>
            </a:r>
            <a:r>
              <a:rPr lang="ro-RO" sz="2400" dirty="0"/>
              <a:t> </a:t>
            </a:r>
            <a:r>
              <a:rPr lang="ro-RO" sz="2400" dirty="0" err="1"/>
              <a:t>where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want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be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roles</a:t>
            </a:r>
            <a:r>
              <a:rPr lang="ro-RO" sz="2400" dirty="0"/>
              <a:t> </a:t>
            </a:r>
            <a:r>
              <a:rPr lang="ro-RO" sz="2400" dirty="0" err="1"/>
              <a:t>we</a:t>
            </a:r>
            <a:r>
              <a:rPr lang="ro-RO" sz="2400" dirty="0"/>
              <a:t> </a:t>
            </a:r>
            <a:r>
              <a:rPr lang="ro-RO" sz="2400" dirty="0" err="1"/>
              <a:t>want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smtClean="0"/>
              <a:t>play. 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9447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 smtClean="0">
                <a:solidFill>
                  <a:srgbClr val="C00000"/>
                </a:solidFill>
              </a:rPr>
              <a:t>Some</a:t>
            </a:r>
            <a:r>
              <a:rPr lang="ro-RO" sz="2800" b="1" dirty="0" smtClean="0">
                <a:solidFill>
                  <a:srgbClr val="C00000"/>
                </a:solidFill>
              </a:rPr>
              <a:t> of m</a:t>
            </a:r>
            <a:r>
              <a:rPr lang="en-US" sz="2800" b="1" dirty="0" err="1" smtClean="0">
                <a:solidFill>
                  <a:srgbClr val="C00000"/>
                </a:solidFill>
              </a:rPr>
              <a:t>ajor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>
                <a:solidFill>
                  <a:srgbClr val="C00000"/>
                </a:solidFill>
              </a:rPr>
              <a:t>areas of civil activism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712968" cy="53285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understand</a:t>
            </a:r>
            <a:r>
              <a:rPr lang="ro-RO" sz="2400" dirty="0" smtClean="0"/>
              <a:t> </a:t>
            </a:r>
            <a:r>
              <a:rPr lang="ro-RO" sz="2400" dirty="0" err="1" smtClean="0"/>
              <a:t>emigration</a:t>
            </a:r>
            <a:r>
              <a:rPr lang="ro-RO" sz="2400" dirty="0" smtClean="0"/>
              <a:t> </a:t>
            </a:r>
            <a:r>
              <a:rPr lang="ro-RO" sz="2400" dirty="0" err="1" smtClean="0"/>
              <a:t>and</a:t>
            </a:r>
            <a:r>
              <a:rPr lang="ro-RO" sz="2400" dirty="0" smtClean="0"/>
              <a:t> </a:t>
            </a:r>
            <a:r>
              <a:rPr lang="ro-RO" sz="2400" dirty="0" err="1" smtClean="0"/>
              <a:t>integration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preserve</a:t>
            </a:r>
            <a:r>
              <a:rPr lang="ro-RO" sz="2400" dirty="0" smtClean="0"/>
              <a:t> </a:t>
            </a:r>
            <a:r>
              <a:rPr lang="ro-RO" sz="2400" dirty="0" err="1" smtClean="0"/>
              <a:t>the</a:t>
            </a:r>
            <a:r>
              <a:rPr lang="ro-RO" sz="2400" dirty="0" smtClean="0"/>
              <a:t> local </a:t>
            </a:r>
            <a:r>
              <a:rPr lang="ro-RO" sz="2400" dirty="0" err="1" smtClean="0"/>
              <a:t>and</a:t>
            </a:r>
            <a:r>
              <a:rPr lang="ro-RO" sz="2400" dirty="0" smtClean="0"/>
              <a:t> </a:t>
            </a:r>
            <a:r>
              <a:rPr lang="ro-RO" sz="2400" dirty="0" err="1" smtClean="0"/>
              <a:t>national</a:t>
            </a:r>
            <a:r>
              <a:rPr lang="ro-RO" sz="2400" dirty="0" smtClean="0"/>
              <a:t> e</a:t>
            </a:r>
            <a:r>
              <a:rPr lang="en-US" sz="2400" dirty="0" err="1" smtClean="0"/>
              <a:t>nvironment</a:t>
            </a:r>
            <a:r>
              <a:rPr lang="en-US" sz="2400" dirty="0" smtClean="0"/>
              <a:t>. </a:t>
            </a:r>
            <a:r>
              <a:rPr lang="ro-RO" sz="2400" dirty="0" smtClean="0"/>
              <a:t> 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fight</a:t>
            </a:r>
            <a:r>
              <a:rPr lang="ro-RO" sz="2400" dirty="0" smtClean="0"/>
              <a:t> </a:t>
            </a:r>
            <a:r>
              <a:rPr lang="en-US" sz="2400" dirty="0" smtClean="0"/>
              <a:t>against </a:t>
            </a:r>
            <a:r>
              <a:rPr lang="ro-RO" sz="2400" dirty="0" err="1" smtClean="0"/>
              <a:t>injustice</a:t>
            </a:r>
            <a:r>
              <a:rPr lang="ro-RO" sz="2400" dirty="0" smtClean="0"/>
              <a:t>.  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p</a:t>
            </a:r>
            <a:r>
              <a:rPr lang="en-US" sz="2400" dirty="0" err="1" smtClean="0"/>
              <a:t>rotect</a:t>
            </a:r>
            <a:r>
              <a:rPr lang="en-US" sz="2400" dirty="0" smtClean="0"/>
              <a:t> </a:t>
            </a:r>
            <a:r>
              <a:rPr lang="en-US" sz="2400" dirty="0"/>
              <a:t>human </a:t>
            </a:r>
            <a:r>
              <a:rPr lang="en-US" sz="2400" dirty="0" smtClean="0"/>
              <a:t>rights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f</a:t>
            </a:r>
            <a:r>
              <a:rPr lang="en-US" sz="2400" dirty="0" err="1" smtClean="0"/>
              <a:t>ight</a:t>
            </a:r>
            <a:r>
              <a:rPr lang="en-US" sz="2400" dirty="0" smtClean="0"/>
              <a:t> </a:t>
            </a:r>
            <a:r>
              <a:rPr lang="en-US" sz="2400" dirty="0"/>
              <a:t>against all forms of </a:t>
            </a:r>
            <a:r>
              <a:rPr lang="en-US" sz="2400" dirty="0" smtClean="0"/>
              <a:t>discrimination</a:t>
            </a:r>
            <a:r>
              <a:rPr lang="ro-RO" sz="2400" dirty="0" smtClean="0"/>
              <a:t>: </a:t>
            </a:r>
            <a:r>
              <a:rPr lang="ro-RO" sz="2400" dirty="0" err="1" smtClean="0"/>
              <a:t>gender</a:t>
            </a:r>
            <a:r>
              <a:rPr lang="ro-RO" sz="2400" dirty="0" smtClean="0"/>
              <a:t>, race, </a:t>
            </a:r>
            <a:r>
              <a:rPr lang="ro-RO" sz="2400" dirty="0" err="1" smtClean="0"/>
              <a:t>religion</a:t>
            </a:r>
            <a:r>
              <a:rPr lang="ro-RO" sz="2400" dirty="0" smtClean="0"/>
              <a:t>, </a:t>
            </a:r>
            <a:r>
              <a:rPr lang="en-US" sz="2400" dirty="0" smtClean="0"/>
              <a:t>disabilities</a:t>
            </a:r>
            <a:r>
              <a:rPr lang="en-US" sz="2400" dirty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f</a:t>
            </a:r>
            <a:r>
              <a:rPr lang="en-US" sz="2400" dirty="0" err="1" smtClean="0"/>
              <a:t>ight</a:t>
            </a:r>
            <a:r>
              <a:rPr lang="en-US" sz="2400" dirty="0" smtClean="0"/>
              <a:t> </a:t>
            </a:r>
            <a:r>
              <a:rPr lang="en-US" sz="2400" dirty="0"/>
              <a:t>against </a:t>
            </a:r>
            <a:r>
              <a:rPr lang="en-US" sz="2400" dirty="0" smtClean="0"/>
              <a:t>homelessness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protect</a:t>
            </a:r>
            <a:r>
              <a:rPr lang="ro-RO" sz="2400" dirty="0" smtClean="0"/>
              <a:t> </a:t>
            </a:r>
            <a:r>
              <a:rPr lang="en-US" sz="2400" dirty="0" smtClean="0"/>
              <a:t>children</a:t>
            </a:r>
            <a:r>
              <a:rPr lang="ro-RO" sz="2400" dirty="0" smtClean="0"/>
              <a:t> </a:t>
            </a:r>
            <a:r>
              <a:rPr lang="ro-RO" sz="2400" dirty="0" err="1" smtClean="0"/>
              <a:t>and</a:t>
            </a:r>
            <a:r>
              <a:rPr lang="ro-RO" sz="2400" dirty="0" smtClean="0"/>
              <a:t> </a:t>
            </a:r>
            <a:r>
              <a:rPr lang="ro-RO" sz="2400" dirty="0" err="1" smtClean="0"/>
              <a:t>familiy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fight</a:t>
            </a:r>
            <a:r>
              <a:rPr lang="ro-RO" sz="2400" dirty="0" smtClean="0"/>
              <a:t> </a:t>
            </a:r>
            <a:r>
              <a:rPr lang="ro-RO" sz="2400" dirty="0" err="1" smtClean="0"/>
              <a:t>against</a:t>
            </a:r>
            <a:r>
              <a:rPr lang="ro-RO" sz="2400" dirty="0" smtClean="0"/>
              <a:t> </a:t>
            </a:r>
            <a:r>
              <a:rPr lang="ro-RO" sz="2400" dirty="0" err="1" smtClean="0"/>
              <a:t>brainwash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militate for </a:t>
            </a:r>
            <a:r>
              <a:rPr lang="ro-RO" sz="2400" dirty="0" err="1" smtClean="0"/>
              <a:t>transparency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fight</a:t>
            </a:r>
            <a:r>
              <a:rPr lang="ro-RO" sz="2400" dirty="0" smtClean="0"/>
              <a:t> </a:t>
            </a:r>
            <a:r>
              <a:rPr lang="ro-RO" sz="2400" dirty="0" err="1" smtClean="0"/>
              <a:t>against</a:t>
            </a:r>
            <a:r>
              <a:rPr lang="ro-RO" sz="2400" dirty="0" smtClean="0"/>
              <a:t> political </a:t>
            </a:r>
            <a:r>
              <a:rPr lang="ro-RO" sz="2400" dirty="0" err="1" smtClean="0"/>
              <a:t>and</a:t>
            </a:r>
            <a:r>
              <a:rPr lang="ro-RO" sz="2400" dirty="0" smtClean="0"/>
              <a:t> economic </a:t>
            </a:r>
            <a:r>
              <a:rPr lang="ro-RO" sz="2400" dirty="0" err="1" smtClean="0"/>
              <a:t>abuses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condamn domestic </a:t>
            </a:r>
            <a:r>
              <a:rPr lang="ro-RO" sz="2400" dirty="0" err="1" smtClean="0"/>
              <a:t>violence</a:t>
            </a:r>
            <a:r>
              <a:rPr lang="ro-RO" sz="2400" dirty="0"/>
              <a:t> </a:t>
            </a:r>
            <a:r>
              <a:rPr lang="ro-RO" sz="2400" dirty="0" err="1" smtClean="0"/>
              <a:t>and</a:t>
            </a:r>
            <a:r>
              <a:rPr lang="ro-RO" sz="2400" dirty="0" smtClean="0"/>
              <a:t> sexual </a:t>
            </a:r>
            <a:r>
              <a:rPr lang="ro-RO" sz="2400" dirty="0" err="1" smtClean="0"/>
              <a:t>abuse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FF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support</a:t>
            </a:r>
            <a:r>
              <a:rPr lang="ro-RO" sz="2400" dirty="0" smtClean="0"/>
              <a:t> </a:t>
            </a:r>
            <a:r>
              <a:rPr lang="ro-RO" sz="2400" dirty="0" err="1" smtClean="0"/>
              <a:t>and</a:t>
            </a:r>
            <a:r>
              <a:rPr lang="ro-RO" sz="2400" dirty="0" smtClean="0"/>
              <a:t> </a:t>
            </a:r>
            <a:r>
              <a:rPr lang="ro-RO" sz="2400" dirty="0" err="1" smtClean="0"/>
              <a:t>assist</a:t>
            </a:r>
            <a:r>
              <a:rPr lang="ro-RO" sz="2400" dirty="0" smtClean="0"/>
              <a:t>  </a:t>
            </a:r>
            <a:r>
              <a:rPr lang="ro-RO" sz="2400" dirty="0" err="1"/>
              <a:t>victims</a:t>
            </a:r>
            <a:r>
              <a:rPr lang="ro-RO" sz="2400" dirty="0"/>
              <a:t> of </a:t>
            </a:r>
            <a:r>
              <a:rPr lang="ro-RO" sz="2400" dirty="0" err="1" smtClean="0"/>
              <a:t>all</a:t>
            </a:r>
            <a:r>
              <a:rPr lang="ro-RO" sz="2400" dirty="0" smtClean="0"/>
              <a:t> </a:t>
            </a:r>
            <a:r>
              <a:rPr lang="ro-RO" sz="2400" dirty="0" err="1" smtClean="0"/>
              <a:t>kinds</a:t>
            </a:r>
            <a:r>
              <a:rPr lang="ro-RO" sz="2400" dirty="0" smtClean="0"/>
              <a:t> </a:t>
            </a:r>
            <a:r>
              <a:rPr lang="ro-RO" sz="2400" dirty="0" err="1" smtClean="0"/>
              <a:t>of</a:t>
            </a:r>
            <a:r>
              <a:rPr lang="ro-RO" sz="2400" dirty="0" smtClean="0"/>
              <a:t> </a:t>
            </a:r>
            <a:r>
              <a:rPr lang="ro-RO" sz="2400" dirty="0" err="1" smtClean="0"/>
              <a:t>injustice</a:t>
            </a:r>
            <a:r>
              <a:rPr lang="ro-RO" sz="2400" dirty="0" smtClean="0"/>
              <a:t> </a:t>
            </a:r>
            <a:r>
              <a:rPr lang="ro-RO" sz="2400" dirty="0" err="1" smtClean="0"/>
              <a:t>and</a:t>
            </a:r>
            <a:r>
              <a:rPr lang="ro-RO" sz="2400" dirty="0" smtClean="0"/>
              <a:t> </a:t>
            </a:r>
            <a:r>
              <a:rPr lang="ro-RO" sz="2400" dirty="0" err="1" smtClean="0"/>
              <a:t>abuses</a:t>
            </a:r>
            <a:r>
              <a:rPr lang="ro-RO" sz="2400" dirty="0" smtClean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345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 smtClean="0">
                <a:solidFill>
                  <a:srgbClr val="C00000"/>
                </a:solidFill>
              </a:rPr>
              <a:t>What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could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we</a:t>
            </a:r>
            <a:r>
              <a:rPr lang="ro-RO" sz="2800" b="1" dirty="0" smtClean="0">
                <a:solidFill>
                  <a:srgbClr val="C00000"/>
                </a:solidFill>
              </a:rPr>
              <a:t> do as an active </a:t>
            </a:r>
            <a:r>
              <a:rPr lang="ro-RO" sz="2800" b="1" dirty="0" err="1">
                <a:solidFill>
                  <a:srgbClr val="C00000"/>
                </a:solidFill>
              </a:rPr>
              <a:t>citizen</a:t>
            </a:r>
            <a:r>
              <a:rPr lang="ro-RO" sz="2800" b="1" dirty="0" smtClean="0">
                <a:solidFill>
                  <a:srgbClr val="C00000"/>
                </a:solidFill>
              </a:rPr>
              <a:t>?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07504" y="1268760"/>
            <a:ext cx="8856984" cy="5256584"/>
          </a:xfrm>
        </p:spPr>
        <p:txBody>
          <a:bodyPr>
            <a:normAutofit/>
          </a:bodyPr>
          <a:lstStyle/>
          <a:p>
            <a:pPr algn="just"/>
            <a:r>
              <a:rPr lang="ro-RO" sz="2400" dirty="0" err="1" smtClean="0"/>
              <a:t>Helping</a:t>
            </a:r>
            <a:r>
              <a:rPr lang="ro-RO" sz="2400" dirty="0" smtClean="0"/>
              <a:t> </a:t>
            </a:r>
            <a:r>
              <a:rPr lang="ro-RO" sz="2400" dirty="0"/>
              <a:t>out </a:t>
            </a:r>
            <a:r>
              <a:rPr lang="ro-RO" sz="2400" dirty="0" smtClean="0"/>
              <a:t>a </a:t>
            </a:r>
            <a:r>
              <a:rPr lang="ro-RO" sz="2400" dirty="0" err="1" smtClean="0"/>
              <a:t>neighbour</a:t>
            </a:r>
            <a:r>
              <a:rPr lang="ro-RO" sz="2400" dirty="0" smtClean="0"/>
              <a:t> </a:t>
            </a:r>
            <a:r>
              <a:rPr lang="ro-RO" sz="2400" dirty="0"/>
              <a:t>or a local </a:t>
            </a:r>
            <a:r>
              <a:rPr lang="ro-RO" sz="2400" dirty="0" err="1"/>
              <a:t>community</a:t>
            </a:r>
            <a:r>
              <a:rPr lang="ro-RO" sz="2400" dirty="0"/>
              <a:t> </a:t>
            </a:r>
            <a:r>
              <a:rPr lang="ro-RO" sz="2400" dirty="0" err="1"/>
              <a:t>group</a:t>
            </a:r>
            <a:r>
              <a:rPr lang="ro-RO" sz="2400" dirty="0" smtClean="0"/>
              <a:t>.</a:t>
            </a:r>
          </a:p>
          <a:p>
            <a:pPr marL="0" indent="0" algn="just">
              <a:buNone/>
            </a:pPr>
            <a:endParaRPr lang="ro-RO" sz="1600" dirty="0" smtClean="0"/>
          </a:p>
          <a:p>
            <a:pPr algn="just"/>
            <a:r>
              <a:rPr lang="ro-RO" sz="2400" dirty="0" err="1" smtClean="0"/>
              <a:t>Advise</a:t>
            </a:r>
            <a:r>
              <a:rPr lang="ro-RO" sz="2400" dirty="0" smtClean="0"/>
              <a:t> </a:t>
            </a:r>
            <a:r>
              <a:rPr lang="ro-RO" sz="2400" dirty="0" err="1" smtClean="0"/>
              <a:t>the</a:t>
            </a:r>
            <a:r>
              <a:rPr lang="ro-RO" sz="2400" dirty="0" smtClean="0"/>
              <a:t> </a:t>
            </a:r>
            <a:r>
              <a:rPr lang="ro-RO" sz="2400" dirty="0"/>
              <a:t>local public </a:t>
            </a:r>
            <a:r>
              <a:rPr lang="ro-RO" sz="2400" dirty="0" err="1"/>
              <a:t>bodies</a:t>
            </a:r>
            <a:r>
              <a:rPr lang="ro-RO" sz="2400" dirty="0"/>
              <a:t> </a:t>
            </a:r>
            <a:r>
              <a:rPr lang="ro-RO" sz="2400" dirty="0" err="1" smtClean="0"/>
              <a:t>by</a:t>
            </a:r>
            <a:r>
              <a:rPr lang="ro-RO" sz="2400" dirty="0" smtClean="0"/>
              <a:t> </a:t>
            </a:r>
            <a:r>
              <a:rPr lang="ro-RO" sz="2400" dirty="0" err="1"/>
              <a:t>taking</a:t>
            </a:r>
            <a:r>
              <a:rPr lang="ro-RO" sz="2400" dirty="0"/>
              <a:t> part in </a:t>
            </a:r>
            <a:r>
              <a:rPr lang="ro-RO" sz="2400" dirty="0" err="1"/>
              <a:t>consultations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questionnaires</a:t>
            </a:r>
            <a:r>
              <a:rPr lang="ro-RO" sz="2400" dirty="0"/>
              <a:t>, </a:t>
            </a:r>
            <a:r>
              <a:rPr lang="ro-RO" sz="2400" dirty="0" err="1"/>
              <a:t>attending</a:t>
            </a:r>
            <a:r>
              <a:rPr lang="ro-RO" sz="2400" dirty="0"/>
              <a:t> </a:t>
            </a:r>
            <a:r>
              <a:rPr lang="ro-RO" sz="2400" dirty="0" err="1"/>
              <a:t>neighbourhood</a:t>
            </a:r>
            <a:r>
              <a:rPr lang="ro-RO" sz="2400" dirty="0"/>
              <a:t> </a:t>
            </a:r>
            <a:r>
              <a:rPr lang="ro-RO" sz="2400" dirty="0" err="1"/>
              <a:t>meetings</a:t>
            </a:r>
            <a:r>
              <a:rPr lang="ro-RO" sz="2400" dirty="0"/>
              <a:t> or </a:t>
            </a:r>
            <a:r>
              <a:rPr lang="ro-RO" sz="2400" dirty="0" err="1"/>
              <a:t>simply</a:t>
            </a:r>
            <a:r>
              <a:rPr lang="ro-RO" sz="2400" dirty="0"/>
              <a:t> </a:t>
            </a:r>
            <a:r>
              <a:rPr lang="ro-RO" sz="2400" dirty="0" err="1"/>
              <a:t>posting</a:t>
            </a:r>
            <a:r>
              <a:rPr lang="ro-RO" sz="2400" dirty="0"/>
              <a:t> a </a:t>
            </a:r>
            <a:r>
              <a:rPr lang="ro-RO" sz="2400" dirty="0" err="1" smtClean="0"/>
              <a:t>question</a:t>
            </a:r>
            <a:r>
              <a:rPr lang="ro-RO" sz="2400" dirty="0" smtClean="0"/>
              <a:t> </a:t>
            </a:r>
            <a:r>
              <a:rPr lang="ro-RO" sz="2400" dirty="0"/>
              <a:t>on </a:t>
            </a:r>
            <a:r>
              <a:rPr lang="ro-RO" sz="2400" dirty="0" err="1"/>
              <a:t>Twitter</a:t>
            </a:r>
            <a:r>
              <a:rPr lang="ro-RO" sz="2400" dirty="0" smtClean="0"/>
              <a:t>.</a:t>
            </a:r>
          </a:p>
          <a:p>
            <a:pPr marL="0" indent="0" algn="just">
              <a:buNone/>
            </a:pPr>
            <a:endParaRPr lang="en-US" sz="1600" dirty="0"/>
          </a:p>
          <a:p>
            <a:pPr algn="just"/>
            <a:r>
              <a:rPr lang="ro-RO" sz="2400" dirty="0" smtClean="0"/>
              <a:t>Put </a:t>
            </a:r>
            <a:r>
              <a:rPr lang="ro-RO" sz="2400" dirty="0" err="1"/>
              <a:t>pressure</a:t>
            </a:r>
            <a:r>
              <a:rPr lang="ro-RO" sz="2400" dirty="0"/>
              <a:t> on </a:t>
            </a:r>
            <a:r>
              <a:rPr lang="ro-RO" sz="2400" dirty="0" err="1"/>
              <a:t>the</a:t>
            </a:r>
            <a:r>
              <a:rPr lang="ro-RO" sz="2400" dirty="0"/>
              <a:t> </a:t>
            </a:r>
            <a:r>
              <a:rPr lang="ro-RO" sz="2400" dirty="0" err="1"/>
              <a:t>council</a:t>
            </a:r>
            <a:r>
              <a:rPr lang="ro-RO" sz="2400" dirty="0"/>
              <a:t> or </a:t>
            </a:r>
            <a:r>
              <a:rPr lang="ro-RO" sz="2400" dirty="0" err="1"/>
              <a:t>Government</a:t>
            </a:r>
            <a:r>
              <a:rPr lang="ro-RO" sz="2400" dirty="0"/>
              <a:t> </a:t>
            </a:r>
            <a:r>
              <a:rPr lang="ro-RO" sz="2400" dirty="0" err="1"/>
              <a:t>by</a:t>
            </a:r>
            <a:r>
              <a:rPr lang="ro-RO" sz="2400" dirty="0"/>
              <a:t> </a:t>
            </a:r>
            <a:r>
              <a:rPr lang="ro-RO" sz="2400" dirty="0" err="1"/>
              <a:t>taking</a:t>
            </a:r>
            <a:r>
              <a:rPr lang="ro-RO" sz="2400" dirty="0"/>
              <a:t> part in direct </a:t>
            </a:r>
            <a:r>
              <a:rPr lang="ro-RO" sz="2400" dirty="0" err="1"/>
              <a:t>action</a:t>
            </a:r>
            <a:r>
              <a:rPr lang="ro-RO" sz="2400" dirty="0"/>
              <a:t>. </a:t>
            </a:r>
            <a:r>
              <a:rPr lang="ro-RO" sz="2400" dirty="0" err="1"/>
              <a:t>Petitions</a:t>
            </a:r>
            <a:r>
              <a:rPr lang="ro-RO" sz="2400" dirty="0"/>
              <a:t> are a </a:t>
            </a:r>
            <a:r>
              <a:rPr lang="ro-RO" sz="2400" dirty="0" err="1"/>
              <a:t>way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voice</a:t>
            </a:r>
            <a:r>
              <a:rPr lang="ro-RO" sz="2400" dirty="0"/>
              <a:t> </a:t>
            </a:r>
            <a:r>
              <a:rPr lang="ro-RO" sz="2400" dirty="0" err="1" smtClean="0"/>
              <a:t>a</a:t>
            </a:r>
            <a:r>
              <a:rPr lang="ro-RO" sz="2400" dirty="0" smtClean="0"/>
              <a:t> </a:t>
            </a:r>
            <a:r>
              <a:rPr lang="ro-RO" sz="2400" dirty="0"/>
              <a:t>concern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gather</a:t>
            </a:r>
            <a:r>
              <a:rPr lang="ro-RO" sz="2400" dirty="0"/>
              <a:t> </a:t>
            </a:r>
            <a:r>
              <a:rPr lang="ro-RO" sz="2400" dirty="0" err="1"/>
              <a:t>support</a:t>
            </a:r>
            <a:r>
              <a:rPr lang="ro-RO" sz="2400" dirty="0" smtClean="0"/>
              <a:t>.</a:t>
            </a:r>
          </a:p>
          <a:p>
            <a:pPr marL="0" indent="0" algn="just">
              <a:buNone/>
            </a:pPr>
            <a:endParaRPr lang="en-US" sz="1600" dirty="0"/>
          </a:p>
          <a:p>
            <a:pPr algn="just"/>
            <a:r>
              <a:rPr lang="ro-RO" sz="2400" dirty="0" err="1" smtClean="0"/>
              <a:t>Assist</a:t>
            </a:r>
            <a:r>
              <a:rPr lang="ro-RO" sz="2400" dirty="0" smtClean="0"/>
              <a:t> </a:t>
            </a:r>
            <a:r>
              <a:rPr lang="ro-RO" sz="2400" dirty="0"/>
              <a:t>or </a:t>
            </a:r>
            <a:r>
              <a:rPr lang="ro-RO" sz="2400" dirty="0" err="1"/>
              <a:t>provide</a:t>
            </a:r>
            <a:r>
              <a:rPr lang="ro-RO" sz="2400" dirty="0"/>
              <a:t> </a:t>
            </a:r>
            <a:r>
              <a:rPr lang="ro-RO" sz="2400" dirty="0" err="1"/>
              <a:t>advice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a public service or </a:t>
            </a:r>
            <a:r>
              <a:rPr lang="ro-RO" sz="2400" dirty="0" err="1" smtClean="0"/>
              <a:t>charity</a:t>
            </a:r>
            <a:r>
              <a:rPr lang="ro-RO" sz="2400" dirty="0" smtClean="0"/>
              <a:t>. </a:t>
            </a:r>
          </a:p>
          <a:p>
            <a:pPr marL="0" indent="0" algn="just">
              <a:buNone/>
            </a:pPr>
            <a:endParaRPr lang="ro-RO" sz="1600" dirty="0" smtClean="0"/>
          </a:p>
          <a:p>
            <a:pPr algn="just"/>
            <a:r>
              <a:rPr lang="ro-RO" sz="2400" dirty="0" err="1" smtClean="0"/>
              <a:t>Become</a:t>
            </a:r>
            <a:r>
              <a:rPr lang="ro-RO" sz="2400" dirty="0" smtClean="0"/>
              <a:t> </a:t>
            </a:r>
            <a:r>
              <a:rPr lang="ro-RO" sz="2400" dirty="0"/>
              <a:t>a </a:t>
            </a:r>
            <a:r>
              <a:rPr lang="ro-RO" sz="2400" dirty="0" err="1"/>
              <a:t>citizen</a:t>
            </a:r>
            <a:r>
              <a:rPr lang="ro-RO" sz="2400" dirty="0"/>
              <a:t> </a:t>
            </a:r>
            <a:r>
              <a:rPr lang="ro-RO" sz="2400" dirty="0" err="1"/>
              <a:t>governor</a:t>
            </a:r>
            <a:r>
              <a:rPr lang="ro-RO" sz="2400" dirty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take</a:t>
            </a:r>
            <a:r>
              <a:rPr lang="ro-RO" sz="2400" dirty="0"/>
              <a:t> part in </a:t>
            </a:r>
            <a:r>
              <a:rPr lang="ro-RO" sz="2400" dirty="0" err="1"/>
              <a:t>decision-making</a:t>
            </a:r>
            <a:r>
              <a:rPr lang="ro-RO" sz="2400" dirty="0"/>
              <a:t> </a:t>
            </a:r>
            <a:r>
              <a:rPr lang="ro-RO" sz="2400" dirty="0" err="1"/>
              <a:t>that</a:t>
            </a:r>
            <a:r>
              <a:rPr lang="ro-RO" sz="2400" dirty="0"/>
              <a:t> </a:t>
            </a:r>
            <a:r>
              <a:rPr lang="ro-RO" sz="2400" dirty="0" err="1"/>
              <a:t>affects</a:t>
            </a:r>
            <a:r>
              <a:rPr lang="ro-RO" sz="2400" dirty="0"/>
              <a:t> </a:t>
            </a:r>
            <a:r>
              <a:rPr lang="ro-RO" sz="2400" dirty="0" err="1" smtClean="0"/>
              <a:t>the</a:t>
            </a:r>
            <a:r>
              <a:rPr lang="ro-RO" sz="2400" dirty="0" smtClean="0"/>
              <a:t> </a:t>
            </a:r>
            <a:r>
              <a:rPr lang="ro-RO" sz="2400" dirty="0"/>
              <a:t>local </a:t>
            </a:r>
            <a:r>
              <a:rPr lang="ro-RO" sz="2400" dirty="0" err="1"/>
              <a:t>school</a:t>
            </a:r>
            <a:r>
              <a:rPr lang="ro-RO" sz="2400" dirty="0"/>
              <a:t>, </a:t>
            </a:r>
            <a:r>
              <a:rPr lang="ro-RO" sz="2400" dirty="0" err="1"/>
              <a:t>court</a:t>
            </a:r>
            <a:r>
              <a:rPr lang="ro-RO" sz="2400" dirty="0"/>
              <a:t> or </a:t>
            </a:r>
            <a:r>
              <a:rPr lang="ro-RO" sz="2400" dirty="0" err="1"/>
              <a:t>council</a:t>
            </a:r>
            <a:r>
              <a:rPr lang="ro-RO" sz="2400" dirty="0"/>
              <a:t>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 smtClean="0">
                <a:solidFill>
                  <a:srgbClr val="C00000"/>
                </a:solidFill>
              </a:rPr>
              <a:t>What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could</a:t>
            </a:r>
            <a:r>
              <a:rPr lang="ro-RO" sz="2800" b="1" dirty="0" smtClean="0">
                <a:solidFill>
                  <a:srgbClr val="C00000"/>
                </a:solidFill>
              </a:rPr>
              <a:t> I do as a </a:t>
            </a:r>
            <a:r>
              <a:rPr lang="ro-RO" sz="2800" b="1" dirty="0" err="1">
                <a:solidFill>
                  <a:srgbClr val="C00000"/>
                </a:solidFill>
              </a:rPr>
              <a:t>V</a:t>
            </a:r>
            <a:r>
              <a:rPr lang="ro-RO" sz="2800" b="1" dirty="0" err="1" smtClean="0">
                <a:solidFill>
                  <a:srgbClr val="C00000"/>
                </a:solidFill>
              </a:rPr>
              <a:t>oter</a:t>
            </a:r>
            <a:r>
              <a:rPr lang="ro-RO" sz="2800" b="1" dirty="0" smtClean="0">
                <a:solidFill>
                  <a:srgbClr val="C00000"/>
                </a:solidFill>
              </a:rPr>
              <a:t>?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251520" y="1556792"/>
            <a:ext cx="8640960" cy="4896544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o-RO" sz="4400" dirty="0" err="1" smtClean="0"/>
              <a:t>Vote</a:t>
            </a:r>
            <a:r>
              <a:rPr lang="ro-RO" sz="4400" dirty="0" smtClean="0"/>
              <a:t> </a:t>
            </a:r>
            <a:r>
              <a:rPr lang="ro-RO" sz="4400" dirty="0"/>
              <a:t>at </a:t>
            </a:r>
            <a:r>
              <a:rPr lang="ro-RO" sz="4400" dirty="0" err="1" smtClean="0"/>
              <a:t>all</a:t>
            </a:r>
            <a:r>
              <a:rPr lang="ro-RO" sz="4400" dirty="0" smtClean="0"/>
              <a:t> </a:t>
            </a:r>
            <a:r>
              <a:rPr lang="ro-RO" sz="4400" dirty="0" err="1"/>
              <a:t>levels</a:t>
            </a:r>
            <a:r>
              <a:rPr lang="ro-RO" sz="4400" dirty="0"/>
              <a:t> </a:t>
            </a:r>
            <a:r>
              <a:rPr lang="ro-RO" sz="4400" dirty="0" err="1" smtClean="0"/>
              <a:t>and</a:t>
            </a:r>
            <a:r>
              <a:rPr lang="ro-RO" sz="4400" dirty="0" smtClean="0"/>
              <a:t> </a:t>
            </a:r>
            <a:r>
              <a:rPr lang="ro-RO" sz="4400" dirty="0" err="1"/>
              <a:t>choose</a:t>
            </a:r>
            <a:r>
              <a:rPr lang="ro-RO" sz="4400" dirty="0"/>
              <a:t> </a:t>
            </a:r>
            <a:r>
              <a:rPr lang="ro-RO" sz="4400" dirty="0" err="1"/>
              <a:t>the</a:t>
            </a:r>
            <a:r>
              <a:rPr lang="ro-RO" sz="4400" dirty="0"/>
              <a:t> </a:t>
            </a:r>
            <a:r>
              <a:rPr lang="ro-RO" sz="4400" dirty="0" err="1" smtClean="0"/>
              <a:t>right</a:t>
            </a:r>
            <a:r>
              <a:rPr lang="ro-RO" sz="4400" dirty="0" smtClean="0"/>
              <a:t> </a:t>
            </a:r>
            <a:r>
              <a:rPr lang="ro-RO" sz="4400" dirty="0" err="1" smtClean="0"/>
              <a:t>people</a:t>
            </a:r>
            <a:r>
              <a:rPr lang="ro-RO" sz="4400" dirty="0" smtClean="0"/>
              <a:t>.  </a:t>
            </a:r>
            <a:endParaRPr lang="en-US" sz="4400" dirty="0"/>
          </a:p>
          <a:p>
            <a:pPr algn="just">
              <a:lnSpc>
                <a:spcPct val="170000"/>
              </a:lnSpc>
            </a:pPr>
            <a:r>
              <a:rPr lang="ro-RO" sz="4400" dirty="0" err="1" smtClean="0"/>
              <a:t>Phone</a:t>
            </a:r>
            <a:r>
              <a:rPr lang="ro-RO" sz="4400" dirty="0" smtClean="0"/>
              <a:t> </a:t>
            </a:r>
            <a:r>
              <a:rPr lang="ro-RO" sz="4400" dirty="0"/>
              <a:t>a </a:t>
            </a:r>
            <a:r>
              <a:rPr lang="ro-RO" sz="4400" dirty="0" err="1"/>
              <a:t>friend</a:t>
            </a:r>
            <a:r>
              <a:rPr lang="ro-RO" sz="4400" dirty="0"/>
              <a:t> </a:t>
            </a:r>
            <a:r>
              <a:rPr lang="ro-RO" sz="4400" dirty="0" err="1"/>
              <a:t>to</a:t>
            </a:r>
            <a:r>
              <a:rPr lang="ro-RO" sz="4400" dirty="0"/>
              <a:t> </a:t>
            </a:r>
            <a:r>
              <a:rPr lang="ro-RO" sz="4400" dirty="0" err="1"/>
              <a:t>remind</a:t>
            </a:r>
            <a:r>
              <a:rPr lang="ro-RO" sz="4400" dirty="0"/>
              <a:t> </a:t>
            </a:r>
            <a:r>
              <a:rPr lang="ro-RO" sz="4400" dirty="0" err="1" smtClean="0"/>
              <a:t>him</a:t>
            </a:r>
            <a:r>
              <a:rPr lang="ro-RO" sz="4400" dirty="0" smtClean="0"/>
              <a:t> </a:t>
            </a:r>
            <a:r>
              <a:rPr lang="ro-RO" sz="4400" dirty="0" err="1"/>
              <a:t>to</a:t>
            </a:r>
            <a:r>
              <a:rPr lang="ro-RO" sz="4400" dirty="0"/>
              <a:t> </a:t>
            </a:r>
            <a:r>
              <a:rPr lang="ro-RO" sz="4400" dirty="0" err="1" smtClean="0"/>
              <a:t>vote</a:t>
            </a:r>
            <a:r>
              <a:rPr lang="ro-RO" sz="4400" dirty="0" smtClean="0"/>
              <a:t>. </a:t>
            </a:r>
            <a:endParaRPr lang="en-US" sz="4400" dirty="0"/>
          </a:p>
          <a:p>
            <a:pPr algn="just">
              <a:lnSpc>
                <a:spcPct val="170000"/>
              </a:lnSpc>
            </a:pPr>
            <a:r>
              <a:rPr lang="ro-RO" sz="4400" dirty="0" err="1" smtClean="0"/>
              <a:t>To</a:t>
            </a:r>
            <a:r>
              <a:rPr lang="ro-RO" sz="4400" dirty="0" smtClean="0"/>
              <a:t> </a:t>
            </a:r>
            <a:r>
              <a:rPr lang="ro-RO" sz="4400" dirty="0" err="1"/>
              <a:t>make</a:t>
            </a:r>
            <a:r>
              <a:rPr lang="ro-RO" sz="4400" dirty="0"/>
              <a:t> sure </a:t>
            </a:r>
            <a:r>
              <a:rPr lang="ro-RO" sz="4400" dirty="0" err="1"/>
              <a:t>that</a:t>
            </a:r>
            <a:r>
              <a:rPr lang="ro-RO" sz="4400" dirty="0"/>
              <a:t> </a:t>
            </a:r>
            <a:r>
              <a:rPr lang="ro-RO" sz="4400" dirty="0" err="1" smtClean="0"/>
              <a:t>we</a:t>
            </a:r>
            <a:r>
              <a:rPr lang="ro-RO" sz="4400" dirty="0" smtClean="0"/>
              <a:t> are on </a:t>
            </a:r>
            <a:r>
              <a:rPr lang="ro-RO" sz="4400" dirty="0" err="1"/>
              <a:t>the</a:t>
            </a:r>
            <a:r>
              <a:rPr lang="ro-RO" sz="4400" dirty="0"/>
              <a:t> </a:t>
            </a:r>
            <a:r>
              <a:rPr lang="ro-RO" sz="4400" dirty="0" err="1"/>
              <a:t>register</a:t>
            </a:r>
            <a:r>
              <a:rPr lang="ro-RO" sz="4400" dirty="0"/>
              <a:t> of </a:t>
            </a:r>
            <a:r>
              <a:rPr lang="ro-RO" sz="4400" dirty="0" err="1"/>
              <a:t>electors</a:t>
            </a:r>
            <a:r>
              <a:rPr lang="ro-RO" sz="4400" dirty="0"/>
              <a:t>. </a:t>
            </a:r>
            <a:endParaRPr lang="en-US" sz="4400" dirty="0"/>
          </a:p>
          <a:p>
            <a:pPr algn="just">
              <a:lnSpc>
                <a:spcPct val="170000"/>
              </a:lnSpc>
            </a:pPr>
            <a:r>
              <a:rPr lang="ro-RO" sz="4400" dirty="0" err="1"/>
              <a:t>Register</a:t>
            </a:r>
            <a:r>
              <a:rPr lang="ro-RO" sz="4400" dirty="0"/>
              <a:t> for a </a:t>
            </a:r>
            <a:r>
              <a:rPr lang="ro-RO" sz="4400" dirty="0" err="1"/>
              <a:t>postal</a:t>
            </a:r>
            <a:r>
              <a:rPr lang="ro-RO" sz="4400" dirty="0"/>
              <a:t> </a:t>
            </a:r>
            <a:r>
              <a:rPr lang="ro-RO" sz="4400" dirty="0" err="1"/>
              <a:t>vote</a:t>
            </a:r>
            <a:r>
              <a:rPr lang="ro-RO" sz="4400" dirty="0"/>
              <a:t> </a:t>
            </a:r>
            <a:r>
              <a:rPr lang="ro-RO" sz="4400" dirty="0" err="1"/>
              <a:t>if</a:t>
            </a:r>
            <a:r>
              <a:rPr lang="ro-RO" sz="4400" dirty="0"/>
              <a:t> </a:t>
            </a:r>
            <a:r>
              <a:rPr lang="ro-RO" sz="4400" dirty="0" err="1" smtClean="0"/>
              <a:t>we</a:t>
            </a:r>
            <a:r>
              <a:rPr lang="ro-RO" sz="4400" dirty="0" smtClean="0"/>
              <a:t> </a:t>
            </a:r>
            <a:r>
              <a:rPr lang="ro-RO" sz="4400" dirty="0" err="1" smtClean="0"/>
              <a:t>have</a:t>
            </a:r>
            <a:r>
              <a:rPr lang="ro-RO" sz="4400" dirty="0" smtClean="0"/>
              <a:t> </a:t>
            </a:r>
            <a:r>
              <a:rPr lang="ro-RO" sz="4400" dirty="0" err="1"/>
              <a:t>mobility</a:t>
            </a:r>
            <a:r>
              <a:rPr lang="ro-RO" sz="4400" dirty="0"/>
              <a:t> </a:t>
            </a:r>
            <a:r>
              <a:rPr lang="ro-RO" sz="4400" dirty="0" err="1"/>
              <a:t>issues</a:t>
            </a:r>
            <a:r>
              <a:rPr lang="ro-RO" sz="4400" dirty="0"/>
              <a:t>.</a:t>
            </a:r>
            <a:endParaRPr lang="en-US" sz="4400" dirty="0"/>
          </a:p>
          <a:p>
            <a:pPr algn="just">
              <a:lnSpc>
                <a:spcPct val="170000"/>
              </a:lnSpc>
            </a:pPr>
            <a:r>
              <a:rPr lang="ro-RO" sz="4400" dirty="0" err="1"/>
              <a:t>Sign</a:t>
            </a:r>
            <a:r>
              <a:rPr lang="ro-RO" sz="4400" dirty="0"/>
              <a:t> </a:t>
            </a:r>
            <a:r>
              <a:rPr lang="ro-RO" sz="4400" dirty="0" err="1"/>
              <a:t>petitions</a:t>
            </a:r>
            <a:r>
              <a:rPr lang="ro-RO" sz="4400" dirty="0"/>
              <a:t> </a:t>
            </a:r>
            <a:r>
              <a:rPr lang="ro-RO" sz="4400" dirty="0" err="1"/>
              <a:t>about</a:t>
            </a:r>
            <a:r>
              <a:rPr lang="ro-RO" sz="4400" dirty="0"/>
              <a:t> </a:t>
            </a:r>
            <a:r>
              <a:rPr lang="ro-RO" sz="4400" dirty="0" err="1"/>
              <a:t>issues</a:t>
            </a:r>
            <a:r>
              <a:rPr lang="ro-RO" sz="4400" dirty="0"/>
              <a:t> </a:t>
            </a:r>
            <a:r>
              <a:rPr lang="ro-RO" sz="4400" dirty="0" err="1"/>
              <a:t>that</a:t>
            </a:r>
            <a:r>
              <a:rPr lang="ro-RO" sz="4400" dirty="0"/>
              <a:t> concern </a:t>
            </a:r>
            <a:r>
              <a:rPr lang="ro-RO" sz="4400" dirty="0" err="1" smtClean="0"/>
              <a:t>us</a:t>
            </a:r>
            <a:r>
              <a:rPr lang="ro-RO" sz="4400" dirty="0" smtClean="0"/>
              <a:t>. </a:t>
            </a:r>
            <a:endParaRPr lang="en-US" sz="4400" dirty="0"/>
          </a:p>
          <a:p>
            <a:pPr algn="just">
              <a:lnSpc>
                <a:spcPct val="170000"/>
              </a:lnSpc>
            </a:pPr>
            <a:r>
              <a:rPr lang="ro-RO" sz="4400" dirty="0" err="1" smtClean="0"/>
              <a:t>Meet</a:t>
            </a:r>
            <a:r>
              <a:rPr lang="ro-RO" sz="4400" dirty="0" smtClean="0"/>
              <a:t> </a:t>
            </a:r>
            <a:r>
              <a:rPr lang="ro-RO" sz="4400" dirty="0" err="1"/>
              <a:t>with</a:t>
            </a:r>
            <a:r>
              <a:rPr lang="ro-RO" sz="4400" dirty="0"/>
              <a:t> </a:t>
            </a:r>
            <a:r>
              <a:rPr lang="ro-RO" sz="4400" dirty="0" err="1" smtClean="0"/>
              <a:t>our</a:t>
            </a:r>
            <a:r>
              <a:rPr lang="ro-RO" sz="4400" dirty="0" smtClean="0"/>
              <a:t> </a:t>
            </a:r>
            <a:r>
              <a:rPr lang="ro-RO" sz="4400" dirty="0"/>
              <a:t>local political </a:t>
            </a:r>
            <a:r>
              <a:rPr lang="ro-RO" sz="4400" dirty="0" err="1"/>
              <a:t>representative</a:t>
            </a:r>
            <a:r>
              <a:rPr lang="ro-RO" sz="4400" dirty="0"/>
              <a:t> </a:t>
            </a:r>
            <a:r>
              <a:rPr lang="ro-RO" sz="4400" dirty="0" err="1"/>
              <a:t>about</a:t>
            </a:r>
            <a:r>
              <a:rPr lang="ro-RO" sz="4400" dirty="0"/>
              <a:t> </a:t>
            </a:r>
            <a:r>
              <a:rPr lang="ro-RO" sz="4400" dirty="0" err="1"/>
              <a:t>key</a:t>
            </a:r>
            <a:r>
              <a:rPr lang="ro-RO" sz="4400" dirty="0"/>
              <a:t> </a:t>
            </a:r>
            <a:r>
              <a:rPr lang="ro-RO" sz="4400" dirty="0" err="1"/>
              <a:t>issues</a:t>
            </a:r>
            <a:r>
              <a:rPr lang="ro-RO" sz="4400" dirty="0"/>
              <a:t>. </a:t>
            </a:r>
            <a:endParaRPr lang="en-US" sz="4400" dirty="0"/>
          </a:p>
          <a:p>
            <a:pPr algn="just">
              <a:lnSpc>
                <a:spcPct val="170000"/>
              </a:lnSpc>
            </a:pPr>
            <a:r>
              <a:rPr lang="ro-RO" sz="4400" dirty="0"/>
              <a:t>Inform </a:t>
            </a:r>
            <a:r>
              <a:rPr lang="ro-RO" sz="4400" dirty="0" err="1" smtClean="0"/>
              <a:t>ourself</a:t>
            </a:r>
            <a:r>
              <a:rPr lang="ro-RO" sz="4400" dirty="0" smtClean="0"/>
              <a:t>  </a:t>
            </a:r>
            <a:r>
              <a:rPr lang="ro-RO" sz="4400" dirty="0" err="1" smtClean="0"/>
              <a:t>by</a:t>
            </a:r>
            <a:r>
              <a:rPr lang="ro-RO" sz="4400" dirty="0" smtClean="0"/>
              <a:t> </a:t>
            </a:r>
            <a:r>
              <a:rPr lang="ro-RO" sz="4400" dirty="0" err="1"/>
              <a:t>reading</a:t>
            </a:r>
            <a:r>
              <a:rPr lang="ro-RO" sz="4400" dirty="0"/>
              <a:t> </a:t>
            </a:r>
            <a:r>
              <a:rPr lang="ro-RO" sz="4400" dirty="0" err="1"/>
              <a:t>about</a:t>
            </a:r>
            <a:r>
              <a:rPr lang="ro-RO" sz="4400" dirty="0"/>
              <a:t> local </a:t>
            </a:r>
            <a:r>
              <a:rPr lang="ro-RO" sz="4400" dirty="0" err="1"/>
              <a:t>issues</a:t>
            </a:r>
            <a:r>
              <a:rPr lang="ro-RO" sz="4400" dirty="0"/>
              <a:t>.</a:t>
            </a:r>
            <a:endParaRPr lang="en-US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42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58952"/>
          </a:xfrm>
        </p:spPr>
        <p:txBody>
          <a:bodyPr>
            <a:noAutofit/>
          </a:bodyPr>
          <a:lstStyle/>
          <a:p>
            <a:r>
              <a:rPr lang="ro-RO" sz="2750" b="1" dirty="0" err="1" smtClean="0">
                <a:solidFill>
                  <a:srgbClr val="C00000"/>
                </a:solidFill>
              </a:rPr>
              <a:t>What</a:t>
            </a:r>
            <a:r>
              <a:rPr lang="ro-RO" sz="2750" b="1" dirty="0" smtClean="0">
                <a:solidFill>
                  <a:srgbClr val="C00000"/>
                </a:solidFill>
              </a:rPr>
              <a:t> </a:t>
            </a:r>
            <a:r>
              <a:rPr lang="ro-RO" sz="2750" b="1" dirty="0" err="1" smtClean="0">
                <a:solidFill>
                  <a:srgbClr val="C00000"/>
                </a:solidFill>
              </a:rPr>
              <a:t>to</a:t>
            </a:r>
            <a:r>
              <a:rPr lang="ro-RO" sz="2750" b="1" dirty="0" smtClean="0">
                <a:solidFill>
                  <a:srgbClr val="C00000"/>
                </a:solidFill>
              </a:rPr>
              <a:t> do as a </a:t>
            </a:r>
            <a:r>
              <a:rPr lang="ro-RO" sz="2750" b="1" dirty="0" err="1">
                <a:solidFill>
                  <a:srgbClr val="C00000"/>
                </a:solidFill>
              </a:rPr>
              <a:t>C</a:t>
            </a:r>
            <a:r>
              <a:rPr lang="ro-RO" sz="2750" b="1" dirty="0" err="1" smtClean="0">
                <a:solidFill>
                  <a:srgbClr val="C00000"/>
                </a:solidFill>
              </a:rPr>
              <a:t>ommunity</a:t>
            </a:r>
            <a:r>
              <a:rPr lang="ro-RO" sz="2750" b="1" dirty="0" smtClean="0">
                <a:solidFill>
                  <a:srgbClr val="C00000"/>
                </a:solidFill>
              </a:rPr>
              <a:t> </a:t>
            </a:r>
            <a:r>
              <a:rPr lang="ro-RO" sz="2750" b="1" dirty="0">
                <a:solidFill>
                  <a:srgbClr val="C00000"/>
                </a:solidFill>
              </a:rPr>
              <a:t>G</a:t>
            </a:r>
            <a:r>
              <a:rPr lang="ro-RO" sz="2750" b="1" dirty="0" smtClean="0">
                <a:solidFill>
                  <a:srgbClr val="C00000"/>
                </a:solidFill>
              </a:rPr>
              <a:t>roup </a:t>
            </a:r>
            <a:r>
              <a:rPr lang="ro-RO" sz="2750" b="1" dirty="0" err="1">
                <a:solidFill>
                  <a:srgbClr val="C00000"/>
                </a:solidFill>
              </a:rPr>
              <a:t>M</a:t>
            </a:r>
            <a:r>
              <a:rPr lang="ro-RO" sz="2750" b="1" dirty="0" err="1" smtClean="0">
                <a:solidFill>
                  <a:srgbClr val="C00000"/>
                </a:solidFill>
              </a:rPr>
              <a:t>ember</a:t>
            </a:r>
            <a:r>
              <a:rPr lang="ro-RO" sz="2750" b="1" dirty="0" smtClean="0">
                <a:solidFill>
                  <a:srgbClr val="C00000"/>
                </a:solidFill>
              </a:rPr>
              <a:t>?</a:t>
            </a:r>
            <a:endParaRPr lang="en-US" sz="2750" b="1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527048"/>
            <a:ext cx="8784976" cy="4854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/>
          </a:p>
          <a:p>
            <a:pPr algn="just">
              <a:lnSpc>
                <a:spcPct val="150000"/>
              </a:lnSpc>
            </a:pPr>
            <a:r>
              <a:rPr lang="ro-RO" sz="2400" dirty="0"/>
              <a:t>T</a:t>
            </a:r>
            <a:r>
              <a:rPr lang="ro-RO" sz="2400" dirty="0" smtClean="0"/>
              <a:t>ake </a:t>
            </a:r>
            <a:r>
              <a:rPr lang="ro-RO" sz="2400" dirty="0"/>
              <a:t>part in </a:t>
            </a:r>
            <a:r>
              <a:rPr lang="ro-RO" sz="2400" dirty="0" err="1"/>
              <a:t>activities</a:t>
            </a:r>
            <a:r>
              <a:rPr lang="ro-RO" sz="2400" dirty="0"/>
              <a:t> </a:t>
            </a:r>
            <a:r>
              <a:rPr lang="ro-RO" sz="2400" dirty="0" err="1"/>
              <a:t>with</a:t>
            </a:r>
            <a:r>
              <a:rPr lang="ro-RO" sz="2400" dirty="0"/>
              <a:t> </a:t>
            </a:r>
            <a:r>
              <a:rPr lang="ro-RO" sz="2400" dirty="0" err="1"/>
              <a:t>like-minded</a:t>
            </a:r>
            <a:r>
              <a:rPr lang="ro-RO" sz="2400" dirty="0"/>
              <a:t> </a:t>
            </a:r>
            <a:r>
              <a:rPr lang="ro-RO" sz="2400" dirty="0" err="1" smtClean="0"/>
              <a:t>people</a:t>
            </a:r>
            <a:r>
              <a:rPr lang="ro-RO" sz="2400" dirty="0" smtClean="0"/>
              <a:t>: </a:t>
            </a:r>
            <a:r>
              <a:rPr lang="ro-RO" sz="2400" dirty="0" err="1" smtClean="0"/>
              <a:t>promoting</a:t>
            </a:r>
            <a:r>
              <a:rPr lang="ro-RO" sz="2400" dirty="0" smtClean="0"/>
              <a:t> </a:t>
            </a:r>
            <a:r>
              <a:rPr lang="ro-RO" sz="2400" dirty="0" err="1" smtClean="0"/>
              <a:t>arts</a:t>
            </a:r>
            <a:r>
              <a:rPr lang="ro-RO" sz="2400" dirty="0" smtClean="0"/>
              <a:t>,  </a:t>
            </a:r>
            <a:r>
              <a:rPr lang="ro-RO" sz="2400" dirty="0"/>
              <a:t>dancing, </a:t>
            </a:r>
            <a:r>
              <a:rPr lang="ro-RO" sz="2400" dirty="0" err="1"/>
              <a:t>wall</a:t>
            </a:r>
            <a:r>
              <a:rPr lang="ro-RO" sz="2400" dirty="0"/>
              <a:t> </a:t>
            </a:r>
            <a:r>
              <a:rPr lang="ro-RO" sz="2400" dirty="0" err="1"/>
              <a:t>climbing</a:t>
            </a:r>
            <a:r>
              <a:rPr lang="ro-RO" sz="2400" dirty="0"/>
              <a:t>, </a:t>
            </a:r>
            <a:r>
              <a:rPr lang="ro-RO" sz="2400" dirty="0" err="1"/>
              <a:t>book</a:t>
            </a:r>
            <a:r>
              <a:rPr lang="ro-RO" sz="2400" dirty="0"/>
              <a:t> </a:t>
            </a:r>
            <a:r>
              <a:rPr lang="ro-RO" sz="2400" dirty="0" err="1"/>
              <a:t>clubs</a:t>
            </a:r>
            <a:r>
              <a:rPr lang="ro-RO" sz="2400" dirty="0"/>
              <a:t>, </a:t>
            </a:r>
            <a:r>
              <a:rPr lang="ro-RO" sz="2400" dirty="0" err="1"/>
              <a:t>lace</a:t>
            </a:r>
            <a:r>
              <a:rPr lang="ro-RO" sz="2400" dirty="0"/>
              <a:t> </a:t>
            </a:r>
            <a:r>
              <a:rPr lang="ro-RO" sz="2400" dirty="0" err="1"/>
              <a:t>making</a:t>
            </a:r>
            <a:r>
              <a:rPr lang="ro-RO" sz="2400" dirty="0"/>
              <a:t>, </a:t>
            </a:r>
            <a:r>
              <a:rPr lang="ro-RO" sz="2400" dirty="0" err="1"/>
              <a:t>growing</a:t>
            </a:r>
            <a:r>
              <a:rPr lang="ro-RO" sz="2400" dirty="0"/>
              <a:t> </a:t>
            </a:r>
            <a:r>
              <a:rPr lang="ro-RO" sz="2400" dirty="0" err="1" smtClean="0"/>
              <a:t>food</a:t>
            </a:r>
            <a:r>
              <a:rPr lang="ro-RO" sz="2400" dirty="0" smtClean="0"/>
              <a:t>, </a:t>
            </a:r>
            <a:r>
              <a:rPr lang="ro-RO" sz="2400" dirty="0" err="1" smtClean="0"/>
              <a:t>paint</a:t>
            </a:r>
            <a:r>
              <a:rPr lang="ro-RO" sz="2400" dirty="0" smtClean="0"/>
              <a:t> </a:t>
            </a:r>
            <a:r>
              <a:rPr lang="ro-RO" sz="2400" dirty="0"/>
              <a:t>a mural over </a:t>
            </a:r>
            <a:r>
              <a:rPr lang="ro-RO" sz="2400" dirty="0" err="1" smtClean="0"/>
              <a:t>graffit</a:t>
            </a:r>
            <a:r>
              <a:rPr lang="ro-RO" sz="2400" dirty="0" smtClean="0"/>
              <a:t>, </a:t>
            </a:r>
            <a:r>
              <a:rPr lang="ro-RO" sz="2400" dirty="0" err="1" smtClean="0"/>
              <a:t>join</a:t>
            </a:r>
            <a:r>
              <a:rPr lang="ro-RO" sz="2400" dirty="0" smtClean="0"/>
              <a:t> </a:t>
            </a:r>
            <a:r>
              <a:rPr lang="ro-RO" sz="2400" dirty="0"/>
              <a:t>a </a:t>
            </a:r>
            <a:r>
              <a:rPr lang="ro-RO" sz="2400" dirty="0" err="1"/>
              <a:t>hillwalking</a:t>
            </a:r>
            <a:r>
              <a:rPr lang="ro-RO" sz="2400" dirty="0"/>
              <a:t>, jogging or </a:t>
            </a:r>
            <a:r>
              <a:rPr lang="ro-RO" sz="2400" dirty="0" err="1"/>
              <a:t>any</a:t>
            </a:r>
            <a:r>
              <a:rPr lang="ro-RO" sz="2400" dirty="0"/>
              <a:t> </a:t>
            </a:r>
            <a:r>
              <a:rPr lang="ro-RO" sz="2400" dirty="0" err="1"/>
              <a:t>other</a:t>
            </a:r>
            <a:r>
              <a:rPr lang="ro-RO" sz="2400" dirty="0"/>
              <a:t> </a:t>
            </a:r>
            <a:r>
              <a:rPr lang="ro-RO" sz="2400" dirty="0" err="1"/>
              <a:t>sporting</a:t>
            </a:r>
            <a:r>
              <a:rPr lang="ro-RO" sz="2400" dirty="0"/>
              <a:t> </a:t>
            </a:r>
            <a:r>
              <a:rPr lang="ro-RO" sz="2400" dirty="0" err="1"/>
              <a:t>organisation</a:t>
            </a:r>
            <a:r>
              <a:rPr lang="ro-RO" sz="2400" dirty="0"/>
              <a:t>. </a:t>
            </a:r>
            <a:endParaRPr lang="ro-RO" sz="24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 smtClean="0"/>
              <a:t>By</a:t>
            </a:r>
            <a:r>
              <a:rPr lang="ro-RO" sz="2400" dirty="0" smtClean="0"/>
              <a:t> </a:t>
            </a:r>
            <a:r>
              <a:rPr lang="ro-RO" sz="2400" dirty="0" err="1" smtClean="0"/>
              <a:t>doing</a:t>
            </a:r>
            <a:r>
              <a:rPr lang="ro-RO" sz="2400" dirty="0" smtClean="0"/>
              <a:t> </a:t>
            </a:r>
            <a:r>
              <a:rPr lang="ro-RO" sz="2400" dirty="0" err="1"/>
              <a:t>these</a:t>
            </a:r>
            <a:r>
              <a:rPr lang="ro-RO" sz="2400" dirty="0"/>
              <a:t> </a:t>
            </a:r>
            <a:r>
              <a:rPr lang="ro-RO" sz="2400" dirty="0" err="1" smtClean="0"/>
              <a:t>activities</a:t>
            </a:r>
            <a:r>
              <a:rPr lang="ro-RO" sz="2400" dirty="0" smtClean="0"/>
              <a:t>, </a:t>
            </a:r>
            <a:r>
              <a:rPr lang="ro-RO" sz="2400" dirty="0" err="1" smtClean="0"/>
              <a:t>meet</a:t>
            </a:r>
            <a:r>
              <a:rPr lang="ro-RO" sz="2400" dirty="0" smtClean="0"/>
              <a:t> </a:t>
            </a:r>
            <a:r>
              <a:rPr lang="ro-RO" sz="2400" dirty="0" err="1"/>
              <a:t>new</a:t>
            </a:r>
            <a:r>
              <a:rPr lang="ro-RO" sz="2400" dirty="0"/>
              <a:t> </a:t>
            </a:r>
            <a:r>
              <a:rPr lang="ro-RO" sz="2400" dirty="0" err="1" smtClean="0"/>
              <a:t>people</a:t>
            </a:r>
            <a:r>
              <a:rPr lang="ro-RO" sz="2400" dirty="0" smtClean="0"/>
              <a:t>, </a:t>
            </a:r>
            <a:r>
              <a:rPr lang="ro-RO" sz="2400" dirty="0" err="1"/>
              <a:t>find</a:t>
            </a:r>
            <a:r>
              <a:rPr lang="ro-RO" sz="2400" dirty="0"/>
              <a:t> </a:t>
            </a:r>
            <a:r>
              <a:rPr lang="ro-RO" sz="2400" dirty="0" err="1"/>
              <a:t>new</a:t>
            </a:r>
            <a:r>
              <a:rPr lang="ro-RO" sz="2400" dirty="0"/>
              <a:t> </a:t>
            </a:r>
            <a:r>
              <a:rPr lang="ro-RO" sz="2400" dirty="0" err="1" smtClean="0"/>
              <a:t>friends</a:t>
            </a:r>
            <a:r>
              <a:rPr lang="ro-RO" sz="2400" dirty="0" smtClean="0"/>
              <a:t>, </a:t>
            </a:r>
            <a:r>
              <a:rPr lang="ro-RO" sz="2400" dirty="0" err="1" smtClean="0"/>
              <a:t>learn</a:t>
            </a:r>
            <a:r>
              <a:rPr lang="ro-RO" sz="2400" dirty="0" smtClean="0"/>
              <a:t> </a:t>
            </a:r>
            <a:r>
              <a:rPr lang="ro-RO" sz="2400" dirty="0" err="1"/>
              <a:t>new</a:t>
            </a:r>
            <a:r>
              <a:rPr lang="ro-RO" sz="2400" dirty="0"/>
              <a:t> </a:t>
            </a:r>
            <a:r>
              <a:rPr lang="ro-RO" sz="2400" dirty="0" err="1"/>
              <a:t>skills</a:t>
            </a:r>
            <a:r>
              <a:rPr lang="ro-RO" sz="2400" dirty="0" smtClean="0"/>
              <a:t>: </a:t>
            </a:r>
            <a:r>
              <a:rPr lang="ro-RO" sz="2400" dirty="0" err="1" smtClean="0"/>
              <a:t>self-confidence</a:t>
            </a:r>
            <a:r>
              <a:rPr lang="ro-RO" sz="2400" dirty="0" smtClean="0"/>
              <a:t>,  </a:t>
            </a:r>
            <a:r>
              <a:rPr lang="ro-RO" sz="2400" dirty="0" err="1" smtClean="0"/>
              <a:t>mobility</a:t>
            </a:r>
            <a:r>
              <a:rPr lang="ro-RO" sz="2400" dirty="0" smtClean="0"/>
              <a:t>, </a:t>
            </a:r>
            <a:r>
              <a:rPr lang="en-US" sz="2400" dirty="0" smtClean="0"/>
              <a:t>literacy</a:t>
            </a:r>
            <a:r>
              <a:rPr lang="ro-RO" sz="2400" dirty="0" smtClean="0"/>
              <a:t>, </a:t>
            </a:r>
            <a:r>
              <a:rPr lang="en-US" sz="2400" dirty="0" smtClean="0"/>
              <a:t> </a:t>
            </a:r>
            <a:r>
              <a:rPr lang="en-US" sz="2400" dirty="0"/>
              <a:t>numeracy, </a:t>
            </a:r>
            <a:r>
              <a:rPr lang="en-US" sz="2400" dirty="0" smtClean="0"/>
              <a:t>interpersonal </a:t>
            </a:r>
            <a:r>
              <a:rPr lang="en-US" sz="2400" dirty="0"/>
              <a:t>and social skills, </a:t>
            </a:r>
            <a:r>
              <a:rPr lang="en-US" sz="2400" dirty="0" smtClean="0"/>
              <a:t>IT </a:t>
            </a:r>
            <a:r>
              <a:rPr lang="en-US" sz="2400" dirty="0"/>
              <a:t>Skills.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50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>
                <a:solidFill>
                  <a:srgbClr val="C00000"/>
                </a:solidFill>
              </a:rPr>
              <a:t>What</a:t>
            </a:r>
            <a:r>
              <a:rPr lang="ro-RO" sz="2800" b="1" dirty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to</a:t>
            </a:r>
            <a:r>
              <a:rPr lang="ro-RO" sz="2800" b="1" dirty="0" smtClean="0">
                <a:solidFill>
                  <a:srgbClr val="C00000"/>
                </a:solidFill>
              </a:rPr>
              <a:t> do </a:t>
            </a:r>
            <a:r>
              <a:rPr lang="ro-RO" sz="2800" b="1" dirty="0">
                <a:solidFill>
                  <a:srgbClr val="C00000"/>
                </a:solidFill>
              </a:rPr>
              <a:t>as </a:t>
            </a:r>
            <a:r>
              <a:rPr lang="ro-RO" sz="2800" b="1" dirty="0" smtClean="0">
                <a:solidFill>
                  <a:srgbClr val="C00000"/>
                </a:solidFill>
              </a:rPr>
              <a:t>a </a:t>
            </a:r>
            <a:r>
              <a:rPr lang="ro-RO" sz="2800" b="1" dirty="0" err="1" smtClean="0">
                <a:solidFill>
                  <a:srgbClr val="C00000"/>
                </a:solidFill>
              </a:rPr>
              <a:t>good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neighbour</a:t>
            </a:r>
            <a:r>
              <a:rPr lang="ro-RO" sz="2800" b="1" dirty="0" smtClean="0">
                <a:solidFill>
                  <a:srgbClr val="C00000"/>
                </a:solidFill>
              </a:rPr>
              <a:t>?</a:t>
            </a:r>
            <a:endParaRPr lang="en-US" sz="2800" dirty="0"/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0" y="1124744"/>
            <a:ext cx="9144000" cy="5544616"/>
          </a:xfrm>
        </p:spPr>
        <p:txBody>
          <a:bodyPr>
            <a:normAutofit fontScale="47500" lnSpcReduction="20000"/>
          </a:bodyPr>
          <a:lstStyle/>
          <a:p>
            <a:pPr algn="just"/>
            <a:endParaRPr lang="ro-RO" sz="3400" dirty="0" smtClean="0"/>
          </a:p>
          <a:p>
            <a:pPr algn="just">
              <a:lnSpc>
                <a:spcPct val="170000"/>
              </a:lnSpc>
            </a:pPr>
            <a:r>
              <a:rPr lang="ro-RO" sz="5100" dirty="0" err="1" smtClean="0"/>
              <a:t>Help</a:t>
            </a:r>
            <a:r>
              <a:rPr lang="ro-RO" sz="5100" dirty="0" smtClean="0"/>
              <a:t>  </a:t>
            </a:r>
            <a:r>
              <a:rPr lang="ro-RO" sz="5100" dirty="0" err="1" smtClean="0"/>
              <a:t>people</a:t>
            </a:r>
            <a:r>
              <a:rPr lang="ro-RO" sz="5100" dirty="0" smtClean="0"/>
              <a:t>  </a:t>
            </a:r>
            <a:r>
              <a:rPr lang="ro-RO" sz="5100" dirty="0" err="1"/>
              <a:t>to</a:t>
            </a:r>
            <a:r>
              <a:rPr lang="ro-RO" sz="5100" dirty="0"/>
              <a:t> </a:t>
            </a:r>
            <a:r>
              <a:rPr lang="ro-RO" sz="5100" dirty="0" err="1"/>
              <a:t>be</a:t>
            </a:r>
            <a:r>
              <a:rPr lang="ro-RO" sz="5100" dirty="0"/>
              <a:t> </a:t>
            </a:r>
            <a:r>
              <a:rPr lang="ro-RO" sz="5100" dirty="0" smtClean="0"/>
              <a:t>more active/</a:t>
            </a:r>
            <a:r>
              <a:rPr lang="ro-RO" sz="5100" dirty="0" err="1" smtClean="0"/>
              <a:t>less</a:t>
            </a:r>
            <a:r>
              <a:rPr lang="ro-RO" sz="5100" dirty="0" smtClean="0"/>
              <a:t> </a:t>
            </a:r>
            <a:r>
              <a:rPr lang="ro-RO" sz="5100" dirty="0"/>
              <a:t>dependent on public </a:t>
            </a:r>
            <a:r>
              <a:rPr lang="ro-RO" sz="5100" dirty="0" err="1"/>
              <a:t>services</a:t>
            </a:r>
            <a:r>
              <a:rPr lang="ro-RO" sz="5100" dirty="0"/>
              <a:t>. </a:t>
            </a:r>
            <a:endParaRPr lang="en-US" sz="5100" b="1" dirty="0"/>
          </a:p>
          <a:p>
            <a:pPr algn="just">
              <a:lnSpc>
                <a:spcPct val="170000"/>
              </a:lnSpc>
            </a:pPr>
            <a:r>
              <a:rPr lang="ro-RO" sz="5100" dirty="0" err="1" smtClean="0"/>
              <a:t>Keep</a:t>
            </a:r>
            <a:r>
              <a:rPr lang="ro-RO" sz="5100" dirty="0" smtClean="0"/>
              <a:t> </a:t>
            </a:r>
            <a:r>
              <a:rPr lang="ro-RO" sz="5100" dirty="0"/>
              <a:t>a </a:t>
            </a:r>
            <a:r>
              <a:rPr lang="ro-RO" sz="5100" dirty="0" err="1"/>
              <a:t>watch</a:t>
            </a:r>
            <a:r>
              <a:rPr lang="ro-RO" sz="5100" dirty="0"/>
              <a:t> on </a:t>
            </a:r>
            <a:r>
              <a:rPr lang="ro-RO" sz="5100" dirty="0" err="1" smtClean="0"/>
              <a:t>our</a:t>
            </a:r>
            <a:r>
              <a:rPr lang="ro-RO" sz="5100" dirty="0" smtClean="0"/>
              <a:t> </a:t>
            </a:r>
            <a:r>
              <a:rPr lang="ro-RO" sz="5100" dirty="0" err="1"/>
              <a:t>neighbour’s</a:t>
            </a:r>
            <a:r>
              <a:rPr lang="ro-RO" sz="5100" dirty="0"/>
              <a:t> </a:t>
            </a:r>
            <a:r>
              <a:rPr lang="ro-RO" sz="5100" dirty="0" err="1"/>
              <a:t>home</a:t>
            </a:r>
            <a:r>
              <a:rPr lang="ro-RO" sz="5100" dirty="0"/>
              <a:t> </a:t>
            </a:r>
            <a:r>
              <a:rPr lang="ro-RO" sz="5100" dirty="0" err="1"/>
              <a:t>while</a:t>
            </a:r>
            <a:r>
              <a:rPr lang="ro-RO" sz="5100" dirty="0"/>
              <a:t> </a:t>
            </a:r>
            <a:r>
              <a:rPr lang="ro-RO" sz="5100" dirty="0" err="1"/>
              <a:t>they</a:t>
            </a:r>
            <a:r>
              <a:rPr lang="ro-RO" sz="5100" dirty="0"/>
              <a:t> are </a:t>
            </a:r>
            <a:r>
              <a:rPr lang="ro-RO" sz="5100" dirty="0" err="1" smtClean="0"/>
              <a:t>away</a:t>
            </a:r>
            <a:r>
              <a:rPr lang="ro-RO" sz="5100" dirty="0"/>
              <a:t>.</a:t>
            </a:r>
            <a:endParaRPr lang="en-US" sz="5100" dirty="0"/>
          </a:p>
          <a:p>
            <a:pPr algn="just">
              <a:lnSpc>
                <a:spcPct val="170000"/>
              </a:lnSpc>
            </a:pPr>
            <a:r>
              <a:rPr lang="ro-RO" sz="5100" dirty="0" err="1"/>
              <a:t>Help</a:t>
            </a:r>
            <a:r>
              <a:rPr lang="ro-RO" sz="5100" dirty="0"/>
              <a:t> </a:t>
            </a:r>
            <a:r>
              <a:rPr lang="ro-RO" sz="5100" dirty="0" err="1" smtClean="0"/>
              <a:t>elderly</a:t>
            </a:r>
            <a:r>
              <a:rPr lang="ro-RO" sz="5100" dirty="0" smtClean="0"/>
              <a:t> </a:t>
            </a:r>
            <a:r>
              <a:rPr lang="ro-RO" sz="5100" dirty="0" err="1" smtClean="0"/>
              <a:t>persons</a:t>
            </a:r>
            <a:r>
              <a:rPr lang="ro-RO" sz="5100" dirty="0" smtClean="0"/>
              <a:t> </a:t>
            </a:r>
            <a:r>
              <a:rPr lang="ro-RO" sz="5100" dirty="0" err="1"/>
              <a:t>by</a:t>
            </a:r>
            <a:r>
              <a:rPr lang="ro-RO" sz="5100" dirty="0"/>
              <a:t> </a:t>
            </a:r>
            <a:r>
              <a:rPr lang="ro-RO" sz="5100" dirty="0" smtClean="0"/>
              <a:t> </a:t>
            </a:r>
            <a:r>
              <a:rPr lang="ro-RO" sz="5100" dirty="0" err="1" smtClean="0"/>
              <a:t>giving</a:t>
            </a:r>
            <a:r>
              <a:rPr lang="ro-RO" sz="5100" dirty="0" smtClean="0"/>
              <a:t> </a:t>
            </a:r>
            <a:r>
              <a:rPr lang="ro-RO" sz="5100" dirty="0" err="1"/>
              <a:t>information</a:t>
            </a:r>
            <a:r>
              <a:rPr lang="ro-RO" sz="5100" dirty="0"/>
              <a:t> </a:t>
            </a:r>
            <a:r>
              <a:rPr lang="ro-RO" sz="5100" dirty="0" err="1" smtClean="0"/>
              <a:t>about</a:t>
            </a:r>
            <a:r>
              <a:rPr lang="ro-RO" sz="5100" dirty="0" smtClean="0"/>
              <a:t> </a:t>
            </a:r>
            <a:r>
              <a:rPr lang="ro-RO" sz="5100" dirty="0"/>
              <a:t>local </a:t>
            </a:r>
            <a:r>
              <a:rPr lang="ro-RO" sz="5100" dirty="0" err="1" smtClean="0"/>
              <a:t>services</a:t>
            </a:r>
            <a:r>
              <a:rPr lang="ro-RO" sz="5100" dirty="0" smtClean="0"/>
              <a:t>.</a:t>
            </a:r>
            <a:endParaRPr lang="en-US" sz="5100" dirty="0"/>
          </a:p>
          <a:p>
            <a:pPr algn="just">
              <a:lnSpc>
                <a:spcPct val="170000"/>
              </a:lnSpc>
            </a:pPr>
            <a:r>
              <a:rPr lang="ro-RO" sz="5100" dirty="0" smtClean="0"/>
              <a:t>Look </a:t>
            </a:r>
            <a:r>
              <a:rPr lang="ro-RO" sz="5100" dirty="0" err="1" smtClean="0"/>
              <a:t>after</a:t>
            </a:r>
            <a:r>
              <a:rPr lang="ro-RO" sz="5100" dirty="0" smtClean="0"/>
              <a:t> a </a:t>
            </a:r>
            <a:r>
              <a:rPr lang="ro-RO" sz="5100" dirty="0" err="1" smtClean="0"/>
              <a:t>neighbour</a:t>
            </a:r>
            <a:r>
              <a:rPr lang="ro-RO" sz="5100" dirty="0" smtClean="0"/>
              <a:t>’s </a:t>
            </a:r>
            <a:r>
              <a:rPr lang="ro-RO" sz="5100" dirty="0" err="1" smtClean="0"/>
              <a:t>pet</a:t>
            </a:r>
            <a:r>
              <a:rPr lang="ro-RO" sz="5100" dirty="0" smtClean="0"/>
              <a:t> </a:t>
            </a:r>
            <a:r>
              <a:rPr lang="ro-RO" sz="5100" dirty="0" err="1" smtClean="0"/>
              <a:t>while</a:t>
            </a:r>
            <a:r>
              <a:rPr lang="ro-RO" sz="5100" dirty="0" smtClean="0"/>
              <a:t> </a:t>
            </a:r>
            <a:r>
              <a:rPr lang="ro-RO" sz="5100" dirty="0" err="1" smtClean="0"/>
              <a:t>they</a:t>
            </a:r>
            <a:r>
              <a:rPr lang="ro-RO" sz="5100" dirty="0" smtClean="0"/>
              <a:t> are on </a:t>
            </a:r>
            <a:r>
              <a:rPr lang="ro-RO" sz="5100" dirty="0" err="1" smtClean="0"/>
              <a:t>holiday</a:t>
            </a:r>
            <a:r>
              <a:rPr lang="ro-RO" sz="5100" dirty="0" smtClean="0"/>
              <a:t>. </a:t>
            </a:r>
            <a:endParaRPr lang="en-US" sz="5100" dirty="0" smtClean="0"/>
          </a:p>
          <a:p>
            <a:pPr algn="just">
              <a:lnSpc>
                <a:spcPct val="170000"/>
              </a:lnSpc>
            </a:pPr>
            <a:r>
              <a:rPr lang="ro-RO" sz="5100" dirty="0" smtClean="0"/>
              <a:t>Shop </a:t>
            </a:r>
            <a:r>
              <a:rPr lang="ro-RO" sz="5100" dirty="0"/>
              <a:t>at a local, </a:t>
            </a:r>
            <a:r>
              <a:rPr lang="ro-RO" sz="5100" dirty="0" err="1"/>
              <a:t>family</a:t>
            </a:r>
            <a:r>
              <a:rPr lang="ro-RO" sz="5100" dirty="0"/>
              <a:t> </a:t>
            </a:r>
            <a:r>
              <a:rPr lang="ro-RO" sz="5100" dirty="0" err="1"/>
              <a:t>owned</a:t>
            </a:r>
            <a:r>
              <a:rPr lang="ro-RO" sz="5100" dirty="0"/>
              <a:t> </a:t>
            </a:r>
            <a:r>
              <a:rPr lang="ro-RO" sz="5100" dirty="0" smtClean="0"/>
              <a:t>business. </a:t>
            </a:r>
            <a:endParaRPr lang="en-US" sz="5100" dirty="0"/>
          </a:p>
          <a:p>
            <a:pPr algn="just">
              <a:lnSpc>
                <a:spcPct val="170000"/>
              </a:lnSpc>
            </a:pPr>
            <a:r>
              <a:rPr lang="ro-RO" sz="5100" dirty="0" err="1"/>
              <a:t>Organize</a:t>
            </a:r>
            <a:r>
              <a:rPr lang="ro-RO" sz="5100" dirty="0"/>
              <a:t> a </a:t>
            </a:r>
            <a:r>
              <a:rPr lang="ro-RO" sz="5100" dirty="0" err="1"/>
              <a:t>carpooling</a:t>
            </a:r>
            <a:r>
              <a:rPr lang="ro-RO" sz="5100" dirty="0"/>
              <a:t> </a:t>
            </a:r>
            <a:r>
              <a:rPr lang="ro-RO" sz="5100" dirty="0" err="1"/>
              <a:t>campaign</a:t>
            </a:r>
            <a:r>
              <a:rPr lang="ro-RO" sz="5100" dirty="0"/>
              <a:t> in </a:t>
            </a:r>
            <a:r>
              <a:rPr lang="ro-RO" sz="5100" dirty="0" err="1" smtClean="0"/>
              <a:t>the</a:t>
            </a:r>
            <a:r>
              <a:rPr lang="ro-RO" sz="5100" dirty="0" smtClean="0"/>
              <a:t> </a:t>
            </a:r>
            <a:r>
              <a:rPr lang="ro-RO" sz="5100" dirty="0" err="1" smtClean="0"/>
              <a:t>area</a:t>
            </a:r>
            <a:r>
              <a:rPr lang="ro-RO" sz="5100" dirty="0"/>
              <a:t>.</a:t>
            </a:r>
            <a:r>
              <a:rPr lang="ro-RO" sz="5100" dirty="0" smtClean="0"/>
              <a:t> </a:t>
            </a:r>
            <a:endParaRPr lang="en-US" sz="5100" dirty="0"/>
          </a:p>
          <a:p>
            <a:pPr algn="just">
              <a:lnSpc>
                <a:spcPct val="170000"/>
              </a:lnSpc>
            </a:pPr>
            <a:r>
              <a:rPr lang="ro-RO" sz="5100" dirty="0" err="1"/>
              <a:t>Join</a:t>
            </a:r>
            <a:r>
              <a:rPr lang="ro-RO" sz="5100" dirty="0"/>
              <a:t> </a:t>
            </a:r>
            <a:r>
              <a:rPr lang="ro-RO" sz="5100" dirty="0" err="1"/>
              <a:t>the</a:t>
            </a:r>
            <a:r>
              <a:rPr lang="ro-RO" sz="5100" dirty="0"/>
              <a:t> </a:t>
            </a:r>
            <a:r>
              <a:rPr lang="ro-RO" sz="5100" dirty="0" err="1"/>
              <a:t>neighbourhood</a:t>
            </a:r>
            <a:r>
              <a:rPr lang="ro-RO" sz="5100" dirty="0"/>
              <a:t> </a:t>
            </a:r>
            <a:r>
              <a:rPr lang="ro-RO" sz="5100" dirty="0" err="1" smtClean="0"/>
              <a:t>watch</a:t>
            </a:r>
            <a:r>
              <a:rPr lang="ro-RO" sz="5100" dirty="0"/>
              <a:t> </a:t>
            </a:r>
            <a:r>
              <a:rPr lang="ro-RO" sz="5100" dirty="0" smtClean="0"/>
              <a:t>or start </a:t>
            </a:r>
            <a:r>
              <a:rPr lang="ro-RO" sz="5100" dirty="0"/>
              <a:t>a </a:t>
            </a:r>
            <a:r>
              <a:rPr lang="ro-RO" sz="5100" dirty="0" err="1"/>
              <a:t>book</a:t>
            </a:r>
            <a:r>
              <a:rPr lang="ro-RO" sz="5100" dirty="0"/>
              <a:t> club in </a:t>
            </a:r>
            <a:r>
              <a:rPr lang="ro-RO" sz="5100" dirty="0" err="1" smtClean="0"/>
              <a:t>the</a:t>
            </a:r>
            <a:r>
              <a:rPr lang="ro-RO" sz="5100" dirty="0" smtClean="0"/>
              <a:t> </a:t>
            </a:r>
            <a:r>
              <a:rPr lang="ro-RO" sz="5100" dirty="0" err="1"/>
              <a:t>area</a:t>
            </a:r>
            <a:r>
              <a:rPr lang="ro-RO" sz="5100" dirty="0"/>
              <a:t>.</a:t>
            </a:r>
            <a:endParaRPr lang="en-US" sz="51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057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>
                <a:solidFill>
                  <a:srgbClr val="C00000"/>
                </a:solidFill>
              </a:rPr>
              <a:t>What</a:t>
            </a:r>
            <a:r>
              <a:rPr lang="ro-RO" sz="2800" b="1" dirty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to</a:t>
            </a:r>
            <a:r>
              <a:rPr lang="ro-RO" sz="2800" b="1" dirty="0" smtClean="0">
                <a:solidFill>
                  <a:srgbClr val="C00000"/>
                </a:solidFill>
              </a:rPr>
              <a:t> do </a:t>
            </a:r>
            <a:r>
              <a:rPr lang="ro-RO" sz="2800" b="1" dirty="0">
                <a:solidFill>
                  <a:srgbClr val="C00000"/>
                </a:solidFill>
              </a:rPr>
              <a:t>as </a:t>
            </a:r>
            <a:r>
              <a:rPr lang="ro-RO" sz="2800" b="1" dirty="0" smtClean="0">
                <a:solidFill>
                  <a:srgbClr val="C00000"/>
                </a:solidFill>
              </a:rPr>
              <a:t>a </a:t>
            </a:r>
            <a:r>
              <a:rPr lang="ro-RO" sz="2800" b="1" dirty="0" err="1" smtClean="0">
                <a:solidFill>
                  <a:srgbClr val="C00000"/>
                </a:solidFill>
              </a:rPr>
              <a:t>respondible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citizen</a:t>
            </a:r>
            <a:r>
              <a:rPr lang="ro-RO" sz="2800" b="1" dirty="0" smtClean="0">
                <a:solidFill>
                  <a:srgbClr val="C00000"/>
                </a:solidFill>
              </a:rPr>
              <a:t>?</a:t>
            </a:r>
            <a:endParaRPr lang="en-US" sz="2800" dirty="0"/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856984" cy="741682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Protect</a:t>
            </a:r>
            <a:r>
              <a:rPr lang="ro-RO" sz="2400" dirty="0" smtClean="0"/>
              <a:t> </a:t>
            </a:r>
            <a:r>
              <a:rPr lang="ro-RO" sz="2400" dirty="0" err="1" smtClean="0"/>
              <a:t>the</a:t>
            </a:r>
            <a:r>
              <a:rPr lang="ro-RO" sz="2400" dirty="0" smtClean="0"/>
              <a:t> </a:t>
            </a:r>
            <a:r>
              <a:rPr lang="ro-RO" sz="2400" dirty="0" err="1" smtClean="0"/>
              <a:t>environment</a:t>
            </a:r>
            <a:r>
              <a:rPr lang="ro-RO" sz="2400" dirty="0" smtClean="0"/>
              <a:t>: start </a:t>
            </a:r>
            <a:r>
              <a:rPr lang="ro-RO" sz="2400" dirty="0" err="1"/>
              <a:t>recycling</a:t>
            </a:r>
            <a:r>
              <a:rPr lang="ro-RO" sz="2400" dirty="0"/>
              <a:t> </a:t>
            </a:r>
            <a:r>
              <a:rPr lang="ro-RO" sz="2400" dirty="0" err="1" smtClean="0"/>
              <a:t>our</a:t>
            </a:r>
            <a:r>
              <a:rPr lang="ro-RO" sz="2400" dirty="0" smtClean="0"/>
              <a:t> </a:t>
            </a:r>
            <a:r>
              <a:rPr lang="ro-RO" sz="2400" dirty="0" err="1" smtClean="0"/>
              <a:t>waste</a:t>
            </a:r>
            <a:r>
              <a:rPr lang="ro-RO" sz="2400" dirty="0" smtClean="0"/>
              <a:t>, clean </a:t>
            </a:r>
            <a:r>
              <a:rPr lang="ro-RO" sz="2400" dirty="0" err="1"/>
              <a:t>up</a:t>
            </a:r>
            <a:r>
              <a:rPr lang="ro-RO" sz="2400" dirty="0"/>
              <a:t> </a:t>
            </a:r>
            <a:r>
              <a:rPr lang="ro-RO" sz="2400" dirty="0" err="1"/>
              <a:t>rubbish</a:t>
            </a:r>
            <a:r>
              <a:rPr lang="ro-RO" sz="2400" dirty="0"/>
              <a:t> </a:t>
            </a:r>
            <a:r>
              <a:rPr lang="ro-RO" sz="2400" dirty="0" err="1"/>
              <a:t>along</a:t>
            </a:r>
            <a:r>
              <a:rPr lang="ro-RO" sz="2400" dirty="0"/>
              <a:t> a </a:t>
            </a:r>
            <a:r>
              <a:rPr lang="ro-RO" sz="2400" dirty="0" err="1"/>
              <a:t>river</a:t>
            </a:r>
            <a:r>
              <a:rPr lang="ro-RO" sz="2400" dirty="0"/>
              <a:t>, </a:t>
            </a:r>
            <a:r>
              <a:rPr lang="ro-RO" sz="2400" dirty="0" err="1"/>
              <a:t>beach</a:t>
            </a:r>
            <a:r>
              <a:rPr lang="ro-RO" sz="2400" dirty="0"/>
              <a:t> or </a:t>
            </a:r>
            <a:r>
              <a:rPr lang="ro-RO" sz="2400" dirty="0" err="1" smtClean="0"/>
              <a:t>park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/>
              <a:t> </a:t>
            </a:r>
            <a:r>
              <a:rPr lang="ro-RO" sz="2400" dirty="0" err="1" smtClean="0"/>
              <a:t>Give</a:t>
            </a:r>
            <a:r>
              <a:rPr lang="ro-RO" sz="2400" dirty="0" smtClean="0"/>
              <a:t> </a:t>
            </a:r>
            <a:r>
              <a:rPr lang="ro-RO" sz="2400" dirty="0" err="1" smtClean="0"/>
              <a:t>blood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Donate </a:t>
            </a:r>
            <a:r>
              <a:rPr lang="ro-RO" sz="2400" dirty="0" err="1" smtClean="0"/>
              <a:t>unwanted</a:t>
            </a:r>
            <a:r>
              <a:rPr lang="ro-RO" sz="2400" dirty="0" smtClean="0"/>
              <a:t> </a:t>
            </a:r>
            <a:r>
              <a:rPr lang="ro-RO" sz="2400" dirty="0" err="1" smtClean="0"/>
              <a:t>clothing</a:t>
            </a:r>
            <a:r>
              <a:rPr lang="ro-RO" sz="2400" dirty="0" smtClean="0"/>
              <a:t>/</a:t>
            </a:r>
            <a:r>
              <a:rPr lang="ro-RO" sz="2400" dirty="0" err="1" smtClean="0"/>
              <a:t>toys</a:t>
            </a:r>
            <a:r>
              <a:rPr lang="ro-RO" sz="2400" dirty="0" smtClean="0"/>
              <a:t>/</a:t>
            </a:r>
            <a:r>
              <a:rPr lang="ro-RO" sz="2400" dirty="0" err="1" smtClean="0"/>
              <a:t>books</a:t>
            </a:r>
            <a:r>
              <a:rPr lang="ro-RO" sz="2400" dirty="0" smtClean="0"/>
              <a:t>/ </a:t>
            </a:r>
            <a:r>
              <a:rPr lang="ro-RO" sz="2400" dirty="0" err="1"/>
              <a:t>the</a:t>
            </a:r>
            <a:r>
              <a:rPr lang="ro-RO" sz="2400" dirty="0"/>
              <a:t> old computer </a:t>
            </a:r>
            <a:r>
              <a:rPr lang="ro-RO" sz="2400" dirty="0" err="1"/>
              <a:t>to</a:t>
            </a:r>
            <a:r>
              <a:rPr lang="ro-RO" sz="2400" dirty="0"/>
              <a:t> a </a:t>
            </a:r>
            <a:r>
              <a:rPr lang="ro-RO" sz="2400" dirty="0" err="1" smtClean="0"/>
              <a:t>charity</a:t>
            </a:r>
            <a:r>
              <a:rPr lang="ro-RO" sz="2400" dirty="0" smtClean="0"/>
              <a:t> shop/ </a:t>
            </a:r>
            <a:r>
              <a:rPr lang="ro-RO" sz="2400" dirty="0" err="1" smtClean="0"/>
              <a:t>library</a:t>
            </a:r>
            <a:r>
              <a:rPr lang="ro-RO" sz="2400" dirty="0" smtClean="0"/>
              <a:t>/</a:t>
            </a:r>
            <a:r>
              <a:rPr lang="ro-RO" sz="2400" dirty="0" err="1" smtClean="0"/>
              <a:t>school</a:t>
            </a:r>
            <a:r>
              <a:rPr lang="ro-RO" sz="2400" dirty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Attend</a:t>
            </a:r>
            <a:r>
              <a:rPr lang="ro-RO" sz="2400" dirty="0" smtClean="0"/>
              <a:t> </a:t>
            </a:r>
            <a:r>
              <a:rPr lang="ro-RO" sz="2400" dirty="0"/>
              <a:t>open </a:t>
            </a:r>
            <a:r>
              <a:rPr lang="ro-RO" sz="2400" dirty="0" err="1" smtClean="0"/>
              <a:t>evenings</a:t>
            </a:r>
            <a:r>
              <a:rPr lang="ro-RO" sz="2400" dirty="0" smtClean="0"/>
              <a:t>, </a:t>
            </a:r>
            <a:r>
              <a:rPr lang="ro-RO" sz="2400" dirty="0" err="1" smtClean="0"/>
              <a:t>support</a:t>
            </a:r>
            <a:r>
              <a:rPr lang="ro-RO" sz="2400" dirty="0" smtClean="0"/>
              <a:t> local </a:t>
            </a:r>
            <a:r>
              <a:rPr lang="ro-RO" sz="2400" dirty="0" err="1" smtClean="0"/>
              <a:t>charity</a:t>
            </a:r>
            <a:r>
              <a:rPr lang="ro-RO" sz="2400" dirty="0" smtClean="0"/>
              <a:t> </a:t>
            </a:r>
            <a:r>
              <a:rPr lang="ro-RO" sz="2400" dirty="0" err="1" smtClean="0"/>
              <a:t>events</a:t>
            </a:r>
            <a:r>
              <a:rPr lang="ro-RO" sz="2400" dirty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Give</a:t>
            </a:r>
            <a:r>
              <a:rPr lang="ro-RO" sz="2400" dirty="0" smtClean="0"/>
              <a:t> </a:t>
            </a:r>
            <a:r>
              <a:rPr lang="ro-RO" sz="2400" dirty="0"/>
              <a:t>feedback </a:t>
            </a:r>
            <a:r>
              <a:rPr lang="ro-RO" sz="2400" dirty="0" err="1"/>
              <a:t>to</a:t>
            </a:r>
            <a:r>
              <a:rPr lang="ro-RO" sz="2400" dirty="0"/>
              <a:t> public </a:t>
            </a:r>
            <a:r>
              <a:rPr lang="ro-RO" sz="2400" dirty="0" err="1"/>
              <a:t>bodies</a:t>
            </a:r>
            <a:r>
              <a:rPr lang="ro-RO" sz="2400" dirty="0"/>
              <a:t> </a:t>
            </a:r>
            <a:r>
              <a:rPr lang="ro-RO" sz="2400" dirty="0" err="1"/>
              <a:t>about</a:t>
            </a:r>
            <a:r>
              <a:rPr lang="ro-RO" sz="2400" dirty="0"/>
              <a:t> </a:t>
            </a:r>
            <a:r>
              <a:rPr lang="ro-RO" sz="2400" dirty="0" err="1"/>
              <a:t>their</a:t>
            </a:r>
            <a:r>
              <a:rPr lang="ro-RO" sz="2400" dirty="0"/>
              <a:t> </a:t>
            </a:r>
            <a:r>
              <a:rPr lang="ro-RO" sz="2400" dirty="0" err="1"/>
              <a:t>services</a:t>
            </a:r>
            <a:r>
              <a:rPr lang="ro-RO" sz="2400" dirty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Answer</a:t>
            </a:r>
            <a:r>
              <a:rPr lang="ro-RO" sz="2400" dirty="0" smtClean="0"/>
              <a:t> </a:t>
            </a:r>
            <a:r>
              <a:rPr lang="ro-RO" sz="2400" dirty="0" err="1" smtClean="0"/>
              <a:t>questionnaires</a:t>
            </a:r>
            <a:r>
              <a:rPr lang="ro-RO" sz="2400" dirty="0" smtClean="0"/>
              <a:t>, </a:t>
            </a:r>
            <a:r>
              <a:rPr lang="ro-RO" sz="2400" dirty="0" err="1"/>
              <a:t>respond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surveys</a:t>
            </a:r>
            <a:r>
              <a:rPr lang="ro-RO" sz="2400" dirty="0"/>
              <a:t>, </a:t>
            </a:r>
            <a:r>
              <a:rPr lang="ro-RO" sz="2400" dirty="0" err="1"/>
              <a:t>give</a:t>
            </a:r>
            <a:r>
              <a:rPr lang="ro-RO" sz="2400" dirty="0"/>
              <a:t>  </a:t>
            </a:r>
            <a:r>
              <a:rPr lang="ro-RO" sz="2400" dirty="0" smtClean="0"/>
              <a:t>feedback, </a:t>
            </a:r>
            <a:r>
              <a:rPr lang="ro-RO" sz="2400" dirty="0" err="1" smtClean="0"/>
              <a:t>attend</a:t>
            </a:r>
            <a:r>
              <a:rPr lang="ro-RO" sz="2400" dirty="0" smtClean="0"/>
              <a:t> </a:t>
            </a:r>
            <a:r>
              <a:rPr lang="ro-RO" sz="2400" dirty="0" err="1" smtClean="0"/>
              <a:t>neighbourhood</a:t>
            </a:r>
            <a:r>
              <a:rPr lang="ro-RO" sz="2400" dirty="0" smtClean="0"/>
              <a:t> </a:t>
            </a:r>
            <a:r>
              <a:rPr lang="ro-RO" sz="2400" dirty="0" err="1"/>
              <a:t>meetings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Search</a:t>
            </a:r>
            <a:r>
              <a:rPr lang="ro-RO" sz="2400" dirty="0" smtClean="0"/>
              <a:t> on Internet, put </a:t>
            </a:r>
            <a:r>
              <a:rPr lang="ro-RO" sz="2400" dirty="0" err="1" smtClean="0"/>
              <a:t>notice</a:t>
            </a:r>
            <a:r>
              <a:rPr lang="ro-RO" sz="2400" dirty="0" smtClean="0"/>
              <a:t> </a:t>
            </a:r>
            <a:r>
              <a:rPr lang="ro-RO" sz="2400" dirty="0" err="1"/>
              <a:t>boards</a:t>
            </a:r>
            <a:r>
              <a:rPr lang="ro-RO" sz="2400" dirty="0"/>
              <a:t> at civic </a:t>
            </a:r>
            <a:r>
              <a:rPr lang="ro-RO" sz="2400" dirty="0" err="1"/>
              <a:t>buildings</a:t>
            </a:r>
            <a:r>
              <a:rPr lang="ro-RO" sz="2400" dirty="0" smtClean="0"/>
              <a:t>, </a:t>
            </a:r>
            <a:r>
              <a:rPr lang="ro-RO" sz="2400" dirty="0" err="1" smtClean="0"/>
              <a:t>hospitals</a:t>
            </a:r>
            <a:r>
              <a:rPr lang="ro-RO" sz="2400" dirty="0" smtClean="0"/>
              <a:t>, service </a:t>
            </a:r>
            <a:r>
              <a:rPr lang="ro-RO" sz="2400" dirty="0" err="1"/>
              <a:t>providers</a:t>
            </a:r>
            <a:r>
              <a:rPr lang="ro-RO" sz="2400" dirty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4747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>
                <a:solidFill>
                  <a:srgbClr val="C00000"/>
                </a:solidFill>
              </a:rPr>
              <a:t>What</a:t>
            </a:r>
            <a:r>
              <a:rPr lang="ro-RO" sz="2800" b="1" dirty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to</a:t>
            </a:r>
            <a:r>
              <a:rPr lang="ro-RO" sz="2800" b="1" dirty="0" smtClean="0">
                <a:solidFill>
                  <a:srgbClr val="C00000"/>
                </a:solidFill>
              </a:rPr>
              <a:t> do </a:t>
            </a:r>
            <a:r>
              <a:rPr lang="ro-RO" sz="2800" b="1" dirty="0">
                <a:solidFill>
                  <a:srgbClr val="C00000"/>
                </a:solidFill>
              </a:rPr>
              <a:t>as </a:t>
            </a:r>
            <a:r>
              <a:rPr lang="ro-RO" sz="2800" b="1" dirty="0" smtClean="0">
                <a:solidFill>
                  <a:srgbClr val="C00000"/>
                </a:solidFill>
              </a:rPr>
              <a:t>a </a:t>
            </a:r>
            <a:r>
              <a:rPr lang="ro-RO" sz="2800" b="1" dirty="0" err="1">
                <a:solidFill>
                  <a:srgbClr val="C00000"/>
                </a:solidFill>
              </a:rPr>
              <a:t>V</a:t>
            </a:r>
            <a:r>
              <a:rPr lang="ro-RO" sz="2800" b="1" dirty="0" err="1" smtClean="0">
                <a:solidFill>
                  <a:srgbClr val="C00000"/>
                </a:solidFill>
              </a:rPr>
              <a:t>olunteer</a:t>
            </a:r>
            <a:r>
              <a:rPr lang="ro-RO" sz="2800" b="1" dirty="0" smtClean="0">
                <a:solidFill>
                  <a:srgbClr val="C00000"/>
                </a:solidFill>
              </a:rPr>
              <a:t>?</a:t>
            </a:r>
            <a:endParaRPr lang="en-US" sz="2800" dirty="0"/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856984" cy="48965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Help</a:t>
            </a:r>
            <a:r>
              <a:rPr lang="ro-RO" sz="2400" dirty="0" smtClean="0"/>
              <a:t> </a:t>
            </a:r>
            <a:r>
              <a:rPr lang="ro-RO" sz="2400" dirty="0"/>
              <a:t>a local </a:t>
            </a:r>
            <a:r>
              <a:rPr lang="ro-RO" sz="2400" dirty="0" err="1" smtClean="0"/>
              <a:t>organisation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Do </a:t>
            </a:r>
            <a:r>
              <a:rPr lang="ro-RO" sz="2400" dirty="0" err="1" smtClean="0"/>
              <a:t>some</a:t>
            </a:r>
            <a:r>
              <a:rPr lang="ro-RO" sz="2400" dirty="0" smtClean="0"/>
              <a:t> </a:t>
            </a:r>
            <a:r>
              <a:rPr lang="ro-RO" sz="2400" dirty="0" err="1" smtClean="0"/>
              <a:t>office</a:t>
            </a:r>
            <a:r>
              <a:rPr lang="ro-RO" sz="2400" dirty="0" smtClean="0"/>
              <a:t> </a:t>
            </a:r>
            <a:r>
              <a:rPr lang="ro-RO" sz="2400" dirty="0" err="1" smtClean="0"/>
              <a:t>work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Share</a:t>
            </a:r>
            <a:r>
              <a:rPr lang="ro-RO" sz="2400" dirty="0" smtClean="0"/>
              <a:t> </a:t>
            </a:r>
            <a:r>
              <a:rPr lang="ro-RO" sz="2400" dirty="0" err="1"/>
              <a:t>skills</a:t>
            </a:r>
            <a:r>
              <a:rPr lang="ro-RO" sz="2400" dirty="0"/>
              <a:t> </a:t>
            </a:r>
            <a:r>
              <a:rPr lang="ro-RO" sz="2400" dirty="0" err="1"/>
              <a:t>by</a:t>
            </a:r>
            <a:r>
              <a:rPr lang="ro-RO" sz="2400" dirty="0"/>
              <a:t> </a:t>
            </a:r>
            <a:r>
              <a:rPr lang="ro-RO" sz="2400" dirty="0" err="1"/>
              <a:t>coaching</a:t>
            </a:r>
            <a:r>
              <a:rPr lang="ro-RO" sz="2400" dirty="0"/>
              <a:t> a </a:t>
            </a:r>
            <a:r>
              <a:rPr lang="ro-RO" sz="2400" dirty="0" err="1"/>
              <a:t>sports</a:t>
            </a:r>
            <a:r>
              <a:rPr lang="ro-RO" sz="2400" dirty="0"/>
              <a:t> </a:t>
            </a:r>
            <a:r>
              <a:rPr lang="ro-RO" sz="2400" dirty="0" smtClean="0"/>
              <a:t>team. </a:t>
            </a:r>
            <a:r>
              <a:rPr lang="ro-RO" sz="2400" dirty="0" smtClean="0">
                <a:solidFill>
                  <a:srgbClr val="C00000"/>
                </a:solidFill>
              </a:rPr>
              <a:t>* </a:t>
            </a:r>
            <a:r>
              <a:rPr lang="ro-RO" sz="2400" dirty="0" smtClean="0"/>
              <a:t> </a:t>
            </a:r>
            <a:r>
              <a:rPr lang="ro-RO" sz="2400" dirty="0" err="1" smtClean="0"/>
              <a:t>Run</a:t>
            </a:r>
            <a:r>
              <a:rPr lang="ro-RO" sz="2400" dirty="0" smtClean="0"/>
              <a:t> </a:t>
            </a:r>
            <a:r>
              <a:rPr lang="ro-RO" sz="2400" dirty="0"/>
              <a:t>a </a:t>
            </a:r>
            <a:r>
              <a:rPr lang="ro-RO" sz="2400" dirty="0" err="1"/>
              <a:t>cookery</a:t>
            </a:r>
            <a:r>
              <a:rPr lang="ro-RO" sz="2400" dirty="0"/>
              <a:t> </a:t>
            </a:r>
            <a:r>
              <a:rPr lang="ro-RO" sz="2400" dirty="0" smtClean="0"/>
              <a:t>club.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Plant</a:t>
            </a:r>
            <a:r>
              <a:rPr lang="ro-RO" sz="2400" dirty="0" smtClean="0"/>
              <a:t> </a:t>
            </a:r>
            <a:r>
              <a:rPr lang="ro-RO" sz="2400" dirty="0"/>
              <a:t>a </a:t>
            </a:r>
            <a:r>
              <a:rPr lang="ro-RO" sz="2400" dirty="0" err="1" smtClean="0"/>
              <a:t>tree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Deliver</a:t>
            </a:r>
            <a:r>
              <a:rPr lang="ro-RO" sz="2400" dirty="0" smtClean="0"/>
              <a:t> </a:t>
            </a:r>
            <a:r>
              <a:rPr lang="ro-RO" sz="2400" dirty="0" err="1"/>
              <a:t>meals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homebound</a:t>
            </a:r>
            <a:r>
              <a:rPr lang="ro-RO" sz="2400" dirty="0"/>
              <a:t> </a:t>
            </a:r>
            <a:r>
              <a:rPr lang="ro-RO" sz="2400" dirty="0" err="1" smtClean="0"/>
              <a:t>individuals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Plant</a:t>
            </a:r>
            <a:r>
              <a:rPr lang="ro-RO" sz="2400" dirty="0" smtClean="0"/>
              <a:t> </a:t>
            </a:r>
            <a:r>
              <a:rPr lang="ro-RO" sz="2400" dirty="0" err="1"/>
              <a:t>flowers</a:t>
            </a:r>
            <a:r>
              <a:rPr lang="ro-RO" sz="2400" dirty="0"/>
              <a:t> in public </a:t>
            </a:r>
            <a:r>
              <a:rPr lang="ro-RO" sz="2400" dirty="0" err="1"/>
              <a:t>areas</a:t>
            </a:r>
            <a:r>
              <a:rPr lang="ro-RO" sz="2400" dirty="0"/>
              <a:t> </a:t>
            </a:r>
            <a:r>
              <a:rPr lang="ro-RO" sz="2400" dirty="0" err="1"/>
              <a:t>that</a:t>
            </a:r>
            <a:r>
              <a:rPr lang="ro-RO" sz="2400" dirty="0"/>
              <a:t> </a:t>
            </a:r>
            <a:r>
              <a:rPr lang="ro-RO" sz="2400" dirty="0" err="1"/>
              <a:t>could</a:t>
            </a:r>
            <a:r>
              <a:rPr lang="ro-RO" sz="2400" dirty="0"/>
              <a:t> </a:t>
            </a:r>
            <a:r>
              <a:rPr lang="ro-RO" sz="2400" dirty="0" err="1"/>
              <a:t>use</a:t>
            </a:r>
            <a:r>
              <a:rPr lang="ro-RO" sz="2400" dirty="0"/>
              <a:t> </a:t>
            </a:r>
            <a:r>
              <a:rPr lang="ro-RO" sz="2400" dirty="0" err="1"/>
              <a:t>some</a:t>
            </a:r>
            <a:r>
              <a:rPr lang="ro-RO" sz="2400" dirty="0"/>
              <a:t> </a:t>
            </a:r>
            <a:r>
              <a:rPr lang="ro-RO" sz="2400" dirty="0" err="1" smtClean="0"/>
              <a:t>colour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Mentor </a:t>
            </a:r>
            <a:r>
              <a:rPr lang="ro-RO" sz="2400" dirty="0"/>
              <a:t>a </a:t>
            </a:r>
            <a:r>
              <a:rPr lang="ro-RO" sz="2400" dirty="0" err="1" smtClean="0"/>
              <a:t>weng</a:t>
            </a:r>
            <a:r>
              <a:rPr lang="ro-RO" sz="2400" dirty="0" smtClean="0"/>
              <a:t> </a:t>
            </a:r>
            <a:r>
              <a:rPr lang="ro-RO" sz="2400" dirty="0" err="1"/>
              <a:t>person</a:t>
            </a:r>
            <a:r>
              <a:rPr lang="ro-RO" sz="2400" dirty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Coach</a:t>
            </a:r>
            <a:r>
              <a:rPr lang="ro-RO" sz="2400" dirty="0" smtClean="0"/>
              <a:t> </a:t>
            </a:r>
            <a:r>
              <a:rPr lang="ro-RO" sz="2400" dirty="0"/>
              <a:t>a </a:t>
            </a:r>
            <a:r>
              <a:rPr lang="ro-RO" sz="2400" dirty="0" err="1"/>
              <a:t>children’s</a:t>
            </a:r>
            <a:r>
              <a:rPr lang="ro-RO" sz="2400" dirty="0"/>
              <a:t> </a:t>
            </a:r>
            <a:r>
              <a:rPr lang="ro-RO" sz="2400" dirty="0" err="1"/>
              <a:t>sports</a:t>
            </a:r>
            <a:r>
              <a:rPr lang="ro-RO" sz="2400" dirty="0"/>
              <a:t> team. </a:t>
            </a:r>
            <a:r>
              <a:rPr lang="ro-RO" sz="2400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Volunteer</a:t>
            </a:r>
            <a:r>
              <a:rPr lang="ro-RO" sz="2400" dirty="0" smtClean="0"/>
              <a:t> </a:t>
            </a:r>
            <a:r>
              <a:rPr lang="ro-RO" sz="2400" dirty="0"/>
              <a:t>at </a:t>
            </a:r>
            <a:r>
              <a:rPr lang="ro-RO" sz="2400" dirty="0" err="1" smtClean="0"/>
              <a:t>Red</a:t>
            </a:r>
            <a:r>
              <a:rPr lang="ro-RO" sz="2400" dirty="0" smtClean="0"/>
              <a:t> </a:t>
            </a:r>
            <a:r>
              <a:rPr lang="ro-RO" sz="2400" dirty="0"/>
              <a:t>Cross.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Visit</a:t>
            </a:r>
            <a:r>
              <a:rPr lang="ro-RO" sz="2400" dirty="0" smtClean="0"/>
              <a:t> </a:t>
            </a:r>
            <a:r>
              <a:rPr lang="ro-RO" sz="2400" dirty="0"/>
              <a:t>senior </a:t>
            </a:r>
            <a:r>
              <a:rPr lang="ro-RO" sz="2400" dirty="0" err="1"/>
              <a:t>citizens</a:t>
            </a:r>
            <a:r>
              <a:rPr lang="ro-RO" sz="2400" dirty="0"/>
              <a:t> at a </a:t>
            </a:r>
            <a:r>
              <a:rPr lang="ro-RO" sz="2400" dirty="0" err="1"/>
              <a:t>nursing</a:t>
            </a:r>
            <a:r>
              <a:rPr lang="ro-RO" sz="2400" dirty="0"/>
              <a:t> </a:t>
            </a:r>
            <a:r>
              <a:rPr lang="ro-RO" sz="2400" dirty="0" err="1"/>
              <a:t>home</a:t>
            </a:r>
            <a:r>
              <a:rPr lang="ro-RO" sz="2400" dirty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Fundraise</a:t>
            </a:r>
            <a:r>
              <a:rPr lang="ro-RO" sz="2400" dirty="0" smtClean="0"/>
              <a:t> </a:t>
            </a:r>
            <a:r>
              <a:rPr lang="ro-RO" sz="2400" dirty="0"/>
              <a:t>for </a:t>
            </a:r>
            <a:r>
              <a:rPr lang="ro-RO" sz="2400" dirty="0" err="1"/>
              <a:t>charity</a:t>
            </a:r>
            <a:r>
              <a:rPr lang="ro-RO" sz="2400" dirty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 </a:t>
            </a:r>
            <a:r>
              <a:rPr lang="ro-RO" sz="2400" dirty="0" err="1" smtClean="0"/>
              <a:t>Volunteer</a:t>
            </a:r>
            <a:r>
              <a:rPr lang="ro-RO" sz="2400" dirty="0" smtClean="0"/>
              <a:t> </a:t>
            </a:r>
            <a:r>
              <a:rPr lang="ro-RO" sz="2400" dirty="0"/>
              <a:t>on a </a:t>
            </a:r>
            <a:r>
              <a:rPr lang="ro-RO" sz="2400" dirty="0" err="1"/>
              <a:t>helpline</a:t>
            </a:r>
            <a:r>
              <a:rPr lang="ro-RO" sz="2400" dirty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 </a:t>
            </a:r>
            <a:r>
              <a:rPr lang="ro-RO" sz="2400" dirty="0" err="1" smtClean="0"/>
              <a:t>Teach</a:t>
            </a:r>
            <a:r>
              <a:rPr lang="ro-RO" sz="2400" dirty="0" smtClean="0"/>
              <a:t> </a:t>
            </a:r>
            <a:r>
              <a:rPr lang="ro-RO" sz="2400" dirty="0"/>
              <a:t>at an adult </a:t>
            </a:r>
            <a:r>
              <a:rPr lang="ro-RO" sz="2400" dirty="0" err="1"/>
              <a:t>literacy</a:t>
            </a:r>
            <a:r>
              <a:rPr lang="ro-RO" sz="2400" dirty="0"/>
              <a:t> </a:t>
            </a:r>
            <a:r>
              <a:rPr lang="ro-RO" sz="2400" dirty="0" err="1"/>
              <a:t>center</a:t>
            </a:r>
            <a:r>
              <a:rPr lang="ro-RO" sz="2400" dirty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 </a:t>
            </a:r>
            <a:r>
              <a:rPr lang="ro-RO" sz="2400" dirty="0" smtClean="0"/>
              <a:t>Participate </a:t>
            </a:r>
            <a:r>
              <a:rPr lang="ro-RO" sz="2400" dirty="0"/>
              <a:t>in a </a:t>
            </a:r>
            <a:r>
              <a:rPr lang="ro-RO" sz="2400" dirty="0" err="1"/>
              <a:t>marathon</a:t>
            </a:r>
            <a:r>
              <a:rPr lang="ro-RO" sz="2400" dirty="0"/>
              <a:t> for </a:t>
            </a:r>
            <a:r>
              <a:rPr lang="ro-RO" sz="2400" dirty="0" err="1" smtClean="0"/>
              <a:t>our</a:t>
            </a:r>
            <a:r>
              <a:rPr lang="ro-RO" sz="2400" dirty="0" smtClean="0"/>
              <a:t> </a:t>
            </a:r>
            <a:r>
              <a:rPr lang="ro-RO" sz="2400" dirty="0"/>
              <a:t>favorite </a:t>
            </a:r>
            <a:r>
              <a:rPr lang="ro-RO" sz="2400" dirty="0" err="1" smtClean="0"/>
              <a:t>charity</a:t>
            </a:r>
            <a:r>
              <a:rPr lang="ro-RO" sz="2400" dirty="0" smtClean="0"/>
              <a:t>. </a:t>
            </a:r>
            <a:r>
              <a:rPr lang="ro-RO" sz="2400" b="1" dirty="0" smtClean="0">
                <a:solidFill>
                  <a:srgbClr val="C00000"/>
                </a:solidFill>
              </a:rPr>
              <a:t>*</a:t>
            </a:r>
            <a:r>
              <a:rPr lang="ro-RO" sz="2400" dirty="0" smtClean="0"/>
              <a:t> </a:t>
            </a:r>
            <a:r>
              <a:rPr lang="ro-RO" sz="2400" dirty="0" err="1" smtClean="0"/>
              <a:t>Reading</a:t>
            </a:r>
            <a:r>
              <a:rPr lang="ro-RO" sz="2400" dirty="0" smtClean="0"/>
              <a:t> </a:t>
            </a:r>
            <a:r>
              <a:rPr lang="ro-RO" sz="2400" dirty="0" err="1"/>
              <a:t>to</a:t>
            </a:r>
            <a:r>
              <a:rPr lang="ro-RO" sz="2400" dirty="0"/>
              <a:t> old </a:t>
            </a:r>
            <a:r>
              <a:rPr lang="ro-RO" sz="2400" dirty="0" err="1"/>
              <a:t>people</a:t>
            </a:r>
            <a:r>
              <a:rPr lang="ro-RO" sz="2400" dirty="0"/>
              <a:t> in </a:t>
            </a:r>
            <a:r>
              <a:rPr lang="ro-RO" sz="2400" dirty="0" err="1"/>
              <a:t>hospital</a:t>
            </a:r>
            <a:r>
              <a:rPr lang="ro-RO" sz="2400" dirty="0"/>
              <a:t>. </a:t>
            </a:r>
            <a:endParaRPr lang="ro-RO" sz="2400" dirty="0" smtClean="0"/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629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 smtClean="0">
                <a:solidFill>
                  <a:srgbClr val="C00000"/>
                </a:solidFill>
              </a:rPr>
              <a:t>What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to</a:t>
            </a:r>
            <a:r>
              <a:rPr lang="ro-RO" sz="2800" b="1" smtClean="0">
                <a:solidFill>
                  <a:srgbClr val="C00000"/>
                </a:solidFill>
              </a:rPr>
              <a:t> do </a:t>
            </a:r>
            <a:r>
              <a:rPr lang="ro-RO" sz="2800" b="1" dirty="0" smtClean="0">
                <a:solidFill>
                  <a:srgbClr val="C00000"/>
                </a:solidFill>
              </a:rPr>
              <a:t>as a </a:t>
            </a:r>
            <a:r>
              <a:rPr lang="ro-RO" sz="2800" b="1" dirty="0" err="1">
                <a:solidFill>
                  <a:srgbClr val="C00000"/>
                </a:solidFill>
              </a:rPr>
              <a:t>C</a:t>
            </a:r>
            <a:r>
              <a:rPr lang="ro-RO" sz="2800" b="1" dirty="0" err="1" smtClean="0">
                <a:solidFill>
                  <a:srgbClr val="C00000"/>
                </a:solidFill>
              </a:rPr>
              <a:t>ommunity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>
                <a:solidFill>
                  <a:srgbClr val="C00000"/>
                </a:solidFill>
              </a:rPr>
              <a:t>A</a:t>
            </a:r>
            <a:r>
              <a:rPr lang="ro-RO" sz="2800" b="1" dirty="0" smtClean="0">
                <a:solidFill>
                  <a:srgbClr val="C00000"/>
                </a:solidFill>
              </a:rPr>
              <a:t>ctivist?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784976" cy="511256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o-RO" sz="2400" dirty="0" smtClean="0"/>
              <a:t>Take </a:t>
            </a:r>
            <a:r>
              <a:rPr lang="ro-RO" sz="2400" dirty="0" err="1"/>
              <a:t>action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change</a:t>
            </a:r>
            <a:r>
              <a:rPr lang="ro-RO" sz="2400" dirty="0"/>
              <a:t> a local </a:t>
            </a:r>
            <a:r>
              <a:rPr lang="ro-RO" sz="2400" dirty="0" err="1" smtClean="0"/>
              <a:t>situation</a:t>
            </a:r>
            <a:r>
              <a:rPr lang="ro-RO" sz="2400" dirty="0" smtClean="0"/>
              <a:t>: </a:t>
            </a:r>
            <a:r>
              <a:rPr lang="ro-RO" sz="2400" dirty="0" err="1" smtClean="0"/>
              <a:t>campaign</a:t>
            </a:r>
            <a:r>
              <a:rPr lang="ro-RO" sz="2400" dirty="0" smtClean="0"/>
              <a:t>, </a:t>
            </a:r>
            <a:r>
              <a:rPr lang="ro-RO" sz="2400" dirty="0" err="1" smtClean="0"/>
              <a:t>write</a:t>
            </a:r>
            <a:r>
              <a:rPr lang="ro-RO" sz="2400" dirty="0" smtClean="0"/>
              <a:t>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smtClean="0"/>
              <a:t> </a:t>
            </a:r>
            <a:r>
              <a:rPr lang="ro-RO" sz="2400" dirty="0" err="1" smtClean="0"/>
              <a:t>parliamentarians</a:t>
            </a:r>
            <a:r>
              <a:rPr lang="ro-RO" sz="2400" dirty="0" smtClean="0"/>
              <a:t>/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/>
              <a:t>the</a:t>
            </a:r>
            <a:r>
              <a:rPr lang="ro-RO" sz="2400" dirty="0"/>
              <a:t> editor of </a:t>
            </a:r>
            <a:r>
              <a:rPr lang="ro-RO" sz="2400" dirty="0" err="1" smtClean="0"/>
              <a:t>the</a:t>
            </a:r>
            <a:r>
              <a:rPr lang="ro-RO" sz="2400" dirty="0" smtClean="0"/>
              <a:t> </a:t>
            </a:r>
            <a:r>
              <a:rPr lang="ro-RO" sz="2400" dirty="0"/>
              <a:t>local </a:t>
            </a:r>
            <a:r>
              <a:rPr lang="ro-RO" sz="2400" dirty="0" err="1" smtClean="0"/>
              <a:t>newspaper</a:t>
            </a:r>
            <a:r>
              <a:rPr lang="ro-RO" sz="2400" dirty="0" smtClean="0"/>
              <a:t>.  </a:t>
            </a:r>
          </a:p>
          <a:p>
            <a:pPr algn="just">
              <a:lnSpc>
                <a:spcPct val="150000"/>
              </a:lnSpc>
            </a:pPr>
            <a:r>
              <a:rPr lang="ro-RO" sz="2400" dirty="0" err="1" smtClean="0"/>
              <a:t>Establish</a:t>
            </a:r>
            <a:r>
              <a:rPr lang="ro-RO" sz="2400" dirty="0" smtClean="0"/>
              <a:t> </a:t>
            </a:r>
            <a:r>
              <a:rPr lang="ro-RO" sz="2400" dirty="0"/>
              <a:t>a </a:t>
            </a:r>
            <a:r>
              <a:rPr lang="ro-RO" sz="2400" dirty="0" err="1"/>
              <a:t>network</a:t>
            </a:r>
            <a:r>
              <a:rPr lang="ro-RO" sz="2400" dirty="0"/>
              <a:t> or </a:t>
            </a:r>
            <a:r>
              <a:rPr lang="ro-RO" sz="2400" dirty="0" err="1"/>
              <a:t>group</a:t>
            </a:r>
            <a:r>
              <a:rPr lang="ro-RO" sz="2400" dirty="0" smtClean="0"/>
              <a:t>, set </a:t>
            </a:r>
            <a:r>
              <a:rPr lang="ro-RO" sz="2400" dirty="0" err="1"/>
              <a:t>up</a:t>
            </a:r>
            <a:r>
              <a:rPr lang="ro-RO" sz="2400" dirty="0"/>
              <a:t> or </a:t>
            </a:r>
            <a:r>
              <a:rPr lang="ro-RO" sz="2400" dirty="0" err="1" smtClean="0"/>
              <a:t>sign</a:t>
            </a:r>
            <a:r>
              <a:rPr lang="ro-RO" sz="2400" dirty="0" smtClean="0"/>
              <a:t> </a:t>
            </a:r>
            <a:r>
              <a:rPr lang="ro-RO" sz="2400" dirty="0"/>
              <a:t>a </a:t>
            </a:r>
            <a:r>
              <a:rPr lang="ro-RO" sz="2400" dirty="0" err="1" smtClean="0"/>
              <a:t>petition</a:t>
            </a:r>
            <a:r>
              <a:rPr lang="ro-RO" sz="2400" dirty="0" smtClean="0"/>
              <a:t>, lobby. 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/>
              <a:t>Join</a:t>
            </a:r>
            <a:r>
              <a:rPr lang="ro-RO" sz="2400" dirty="0"/>
              <a:t> a National or International </a:t>
            </a:r>
            <a:r>
              <a:rPr lang="ro-RO" sz="2400" smtClean="0"/>
              <a:t>organization</a:t>
            </a:r>
            <a:r>
              <a:rPr lang="ro-RO" sz="2400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ro-RO" sz="2400" dirty="0" err="1" smtClean="0"/>
              <a:t>Organise</a:t>
            </a:r>
            <a:r>
              <a:rPr lang="ro-RO" sz="2400" dirty="0" smtClean="0"/>
              <a:t> an </a:t>
            </a:r>
            <a:r>
              <a:rPr lang="ro-RO" sz="2400" dirty="0" err="1" smtClean="0"/>
              <a:t>evening</a:t>
            </a:r>
            <a:r>
              <a:rPr lang="ro-RO" sz="2400" dirty="0" smtClean="0"/>
              <a:t> </a:t>
            </a:r>
            <a:r>
              <a:rPr lang="ro-RO" sz="2400" dirty="0"/>
              <a:t>for </a:t>
            </a:r>
            <a:r>
              <a:rPr lang="ro-RO" sz="2400" dirty="0" err="1"/>
              <a:t>charity</a:t>
            </a:r>
            <a:r>
              <a:rPr lang="ro-RO" sz="2400" dirty="0"/>
              <a:t>.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/>
              <a:t>Organise</a:t>
            </a:r>
            <a:r>
              <a:rPr lang="ro-RO" sz="2400" dirty="0"/>
              <a:t> an event </a:t>
            </a:r>
            <a:r>
              <a:rPr lang="ro-RO" sz="2400" dirty="0" err="1"/>
              <a:t>to</a:t>
            </a:r>
            <a:r>
              <a:rPr lang="ro-RO" sz="2400" dirty="0"/>
              <a:t> </a:t>
            </a:r>
            <a:r>
              <a:rPr lang="ro-RO" sz="2400" dirty="0" err="1"/>
              <a:t>raise</a:t>
            </a:r>
            <a:r>
              <a:rPr lang="ro-RO" sz="2400" dirty="0"/>
              <a:t> </a:t>
            </a:r>
            <a:r>
              <a:rPr lang="ro-RO" sz="2400" dirty="0" err="1"/>
              <a:t>awareness</a:t>
            </a:r>
            <a:r>
              <a:rPr lang="ro-RO" sz="2400" dirty="0"/>
              <a:t> of a </a:t>
            </a:r>
            <a:r>
              <a:rPr lang="ro-RO" sz="2400" dirty="0" smtClean="0"/>
              <a:t>problem. 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 smtClean="0"/>
              <a:t>Raise</a:t>
            </a:r>
            <a:r>
              <a:rPr lang="ro-RO" sz="2400" dirty="0" smtClean="0"/>
              <a:t> </a:t>
            </a:r>
            <a:r>
              <a:rPr lang="ro-RO" sz="2400" dirty="0" err="1"/>
              <a:t>awareness</a:t>
            </a:r>
            <a:r>
              <a:rPr lang="ro-RO" sz="2400" dirty="0"/>
              <a:t> of political </a:t>
            </a:r>
            <a:r>
              <a:rPr lang="ro-RO" sz="2400" dirty="0" err="1"/>
              <a:t>issues</a:t>
            </a:r>
            <a:r>
              <a:rPr lang="ro-RO" sz="2400" dirty="0"/>
              <a:t> in </a:t>
            </a:r>
            <a:r>
              <a:rPr lang="ro-RO" sz="2400" dirty="0" err="1" smtClean="0"/>
              <a:t>our</a:t>
            </a:r>
            <a:r>
              <a:rPr lang="ro-RO" sz="2400" dirty="0" smtClean="0"/>
              <a:t> </a:t>
            </a:r>
            <a:r>
              <a:rPr lang="ro-RO" sz="2400" dirty="0" err="1"/>
              <a:t>community</a:t>
            </a:r>
            <a:r>
              <a:rPr lang="ro-RO" sz="2400" dirty="0"/>
              <a:t>.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/>
              <a:t>Organise</a:t>
            </a:r>
            <a:r>
              <a:rPr lang="ro-RO" sz="2400" dirty="0"/>
              <a:t> a local </a:t>
            </a:r>
            <a:r>
              <a:rPr lang="ro-RO" sz="2400" dirty="0" err="1"/>
              <a:t>debate</a:t>
            </a:r>
            <a:r>
              <a:rPr lang="ro-RO" sz="2400" dirty="0"/>
              <a:t> on </a:t>
            </a:r>
            <a:r>
              <a:rPr lang="ro-RO" sz="2400" dirty="0" err="1"/>
              <a:t>any</a:t>
            </a:r>
            <a:r>
              <a:rPr lang="ro-RO" sz="2400" dirty="0"/>
              <a:t> </a:t>
            </a:r>
            <a:r>
              <a:rPr lang="ro-RO" sz="2400" dirty="0" err="1" smtClean="0"/>
              <a:t>issue</a:t>
            </a:r>
            <a:r>
              <a:rPr lang="ro-RO" sz="2400" dirty="0"/>
              <a:t> </a:t>
            </a:r>
            <a:r>
              <a:rPr lang="ro-RO" sz="2400" dirty="0" smtClean="0"/>
              <a:t>for </a:t>
            </a:r>
            <a:r>
              <a:rPr lang="ro-RO" sz="2400" dirty="0" err="1" smtClean="0"/>
              <a:t>the</a:t>
            </a:r>
            <a:r>
              <a:rPr lang="ro-RO" sz="2400" dirty="0" smtClean="0"/>
              <a:t> </a:t>
            </a:r>
            <a:r>
              <a:rPr lang="ro-RO" sz="2400" dirty="0" err="1" smtClean="0"/>
              <a:t>community</a:t>
            </a:r>
            <a:r>
              <a:rPr lang="ro-RO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3686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 smtClean="0">
                <a:solidFill>
                  <a:srgbClr val="C00000"/>
                </a:solidFill>
              </a:rPr>
              <a:t>What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could</a:t>
            </a:r>
            <a:r>
              <a:rPr lang="ro-RO" sz="2800" b="1" dirty="0" smtClean="0">
                <a:solidFill>
                  <a:srgbClr val="C00000"/>
                </a:solidFill>
              </a:rPr>
              <a:t> I do as a </a:t>
            </a:r>
            <a:r>
              <a:rPr lang="ro-RO" sz="2800" b="1" dirty="0">
                <a:solidFill>
                  <a:srgbClr val="C00000"/>
                </a:solidFill>
              </a:rPr>
              <a:t>C</a:t>
            </a:r>
            <a:r>
              <a:rPr lang="ro-RO" sz="2800" b="1" dirty="0" smtClean="0">
                <a:solidFill>
                  <a:srgbClr val="C00000"/>
                </a:solidFill>
              </a:rPr>
              <a:t>itizen </a:t>
            </a:r>
            <a:r>
              <a:rPr lang="ro-RO" sz="2800" b="1" dirty="0" err="1">
                <a:solidFill>
                  <a:srgbClr val="C00000"/>
                </a:solidFill>
              </a:rPr>
              <a:t>A</a:t>
            </a:r>
            <a:r>
              <a:rPr lang="ro-RO" sz="2800" b="1" dirty="0" err="1" smtClean="0">
                <a:solidFill>
                  <a:srgbClr val="C00000"/>
                </a:solidFill>
              </a:rPr>
              <a:t>dviser</a:t>
            </a:r>
            <a:r>
              <a:rPr lang="ro-RO" sz="2800" b="1" dirty="0">
                <a:solidFill>
                  <a:srgbClr val="C00000"/>
                </a:solidFill>
              </a:rPr>
              <a:t>?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323528" y="1556792"/>
            <a:ext cx="8496944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/>
              <a:t>A</a:t>
            </a:r>
            <a:r>
              <a:rPr lang="ro-RO" sz="2400" dirty="0" err="1" smtClean="0"/>
              <a:t>dvise</a:t>
            </a:r>
            <a:r>
              <a:rPr lang="ro-RO" sz="2400" dirty="0" smtClean="0"/>
              <a:t>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help</a:t>
            </a:r>
            <a:r>
              <a:rPr lang="ro-RO" sz="2400" dirty="0"/>
              <a:t> </a:t>
            </a:r>
            <a:r>
              <a:rPr lang="ro-RO" sz="2400" dirty="0" err="1" smtClean="0"/>
              <a:t>making</a:t>
            </a:r>
            <a:r>
              <a:rPr lang="ro-RO" sz="2400" dirty="0" smtClean="0"/>
              <a:t> </a:t>
            </a:r>
            <a:r>
              <a:rPr lang="ro-RO" sz="2400" dirty="0" err="1"/>
              <a:t>decisions</a:t>
            </a:r>
            <a:r>
              <a:rPr lang="ro-RO" sz="2400" dirty="0"/>
              <a:t> </a:t>
            </a:r>
            <a:r>
              <a:rPr lang="ro-RO" sz="2400" dirty="0" err="1"/>
              <a:t>about</a:t>
            </a:r>
            <a:r>
              <a:rPr lang="ro-RO" sz="2400" dirty="0"/>
              <a:t> local </a:t>
            </a:r>
            <a:r>
              <a:rPr lang="ro-RO" sz="2400" dirty="0" err="1"/>
              <a:t>services</a:t>
            </a:r>
            <a:r>
              <a:rPr lang="ro-RO" sz="2400" dirty="0"/>
              <a:t>. 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/>
              <a:t>Become</a:t>
            </a:r>
            <a:r>
              <a:rPr lang="ro-RO" sz="2400" dirty="0"/>
              <a:t> a </a:t>
            </a:r>
            <a:r>
              <a:rPr lang="ro-RO" sz="2400" dirty="0" err="1"/>
              <a:t>charity</a:t>
            </a:r>
            <a:r>
              <a:rPr lang="ro-RO" sz="2400" dirty="0"/>
              <a:t> </a:t>
            </a:r>
            <a:r>
              <a:rPr lang="ro-RO" sz="2400" dirty="0" err="1"/>
              <a:t>trustee</a:t>
            </a:r>
            <a:r>
              <a:rPr lang="ro-RO" sz="2400" dirty="0"/>
              <a:t>, </a:t>
            </a:r>
            <a:r>
              <a:rPr lang="ro-RO" sz="2400" dirty="0" smtClean="0"/>
              <a:t>magistrate</a:t>
            </a:r>
            <a:r>
              <a:rPr lang="ro-RO" sz="2400" dirty="0"/>
              <a:t>, </a:t>
            </a:r>
            <a:r>
              <a:rPr lang="ro-RO" sz="2400" dirty="0" err="1" smtClean="0"/>
              <a:t>councilor</a:t>
            </a:r>
            <a:r>
              <a:rPr lang="ro-RO" sz="2400" dirty="0"/>
              <a:t>, </a:t>
            </a:r>
            <a:r>
              <a:rPr lang="ro-RO" sz="2400" dirty="0" err="1" smtClean="0"/>
              <a:t>member</a:t>
            </a:r>
            <a:r>
              <a:rPr lang="ro-RO" sz="2400" dirty="0" smtClean="0"/>
              <a:t> </a:t>
            </a:r>
            <a:r>
              <a:rPr lang="ro-RO" sz="2400" dirty="0"/>
              <a:t>of a tenant panel, </a:t>
            </a:r>
            <a:r>
              <a:rPr lang="ro-RO" sz="2400" dirty="0" err="1" smtClean="0"/>
              <a:t>school</a:t>
            </a:r>
            <a:r>
              <a:rPr lang="ro-RO" sz="2400" dirty="0" smtClean="0"/>
              <a:t> </a:t>
            </a:r>
            <a:r>
              <a:rPr lang="ro-RO" sz="2400" dirty="0" err="1"/>
              <a:t>governor</a:t>
            </a:r>
            <a:r>
              <a:rPr lang="ro-RO" sz="2400" dirty="0"/>
              <a:t>. 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/>
              <a:t>Liaise</a:t>
            </a:r>
            <a:r>
              <a:rPr lang="ro-RO" sz="2400" dirty="0"/>
              <a:t> </a:t>
            </a:r>
            <a:r>
              <a:rPr lang="ro-RO" sz="2400" dirty="0" err="1"/>
              <a:t>with</a:t>
            </a:r>
            <a:r>
              <a:rPr lang="ro-RO" sz="2400" dirty="0"/>
              <a:t> a local </a:t>
            </a:r>
            <a:r>
              <a:rPr lang="ro-RO" sz="2400" dirty="0" err="1" smtClean="0"/>
              <a:t>university</a:t>
            </a:r>
            <a:r>
              <a:rPr lang="ro-RO" sz="2400" dirty="0" smtClean="0"/>
              <a:t> or </a:t>
            </a:r>
            <a:r>
              <a:rPr lang="ro-RO" sz="2400" dirty="0" err="1" smtClean="0"/>
              <a:t>school</a:t>
            </a:r>
            <a:r>
              <a:rPr lang="ro-RO" sz="2400" dirty="0" smtClean="0"/>
              <a:t>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/>
              <a:t>improve</a:t>
            </a:r>
            <a:r>
              <a:rPr lang="ro-RO" sz="2400" dirty="0"/>
              <a:t> </a:t>
            </a:r>
            <a:r>
              <a:rPr lang="ro-RO" sz="2400" dirty="0" err="1"/>
              <a:t>community</a:t>
            </a:r>
            <a:r>
              <a:rPr lang="ro-RO" sz="2400" dirty="0"/>
              <a:t> </a:t>
            </a:r>
            <a:r>
              <a:rPr lang="ro-RO" sz="2400" dirty="0" err="1"/>
              <a:t>relations</a:t>
            </a:r>
            <a:r>
              <a:rPr lang="ro-RO" sz="2400" dirty="0"/>
              <a:t>. </a:t>
            </a:r>
            <a:endParaRPr lang="en-US" sz="2400" dirty="0"/>
          </a:p>
          <a:p>
            <a:pPr algn="just">
              <a:lnSpc>
                <a:spcPct val="150000"/>
              </a:lnSpc>
            </a:pPr>
            <a:r>
              <a:rPr lang="ro-RO" sz="2400" dirty="0" err="1" smtClean="0"/>
              <a:t>Liaise</a:t>
            </a:r>
            <a:r>
              <a:rPr lang="ro-RO" sz="2400" dirty="0" smtClean="0"/>
              <a:t> </a:t>
            </a:r>
            <a:r>
              <a:rPr lang="ro-RO" sz="2400" dirty="0" err="1" smtClean="0"/>
              <a:t>with</a:t>
            </a:r>
            <a:r>
              <a:rPr lang="ro-RO" sz="2400" dirty="0" smtClean="0"/>
              <a:t> local </a:t>
            </a:r>
            <a:r>
              <a:rPr lang="ro-RO" sz="2400" dirty="0" err="1" smtClean="0"/>
              <a:t>hospital</a:t>
            </a:r>
            <a:r>
              <a:rPr lang="ro-RO" sz="2400" dirty="0" smtClean="0"/>
              <a:t>, </a:t>
            </a:r>
            <a:r>
              <a:rPr lang="ro-RO" sz="2400" dirty="0" err="1" smtClean="0"/>
              <a:t>health</a:t>
            </a:r>
            <a:r>
              <a:rPr lang="ro-RO" sz="2400" dirty="0" smtClean="0"/>
              <a:t> centre of medical practice </a:t>
            </a:r>
            <a:r>
              <a:rPr lang="ro-RO" sz="2400" dirty="0" err="1" smtClean="0"/>
              <a:t>to</a:t>
            </a:r>
            <a:r>
              <a:rPr lang="ro-RO" sz="2400" dirty="0" smtClean="0"/>
              <a:t> </a:t>
            </a:r>
            <a:r>
              <a:rPr lang="ro-RO" sz="2400" dirty="0" err="1" smtClean="0"/>
              <a:t>give</a:t>
            </a:r>
            <a:r>
              <a:rPr lang="ro-RO" sz="2400" dirty="0" smtClean="0"/>
              <a:t> </a:t>
            </a:r>
            <a:r>
              <a:rPr lang="ro-RO" sz="2400" dirty="0" err="1" smtClean="0"/>
              <a:t>patient</a:t>
            </a:r>
            <a:r>
              <a:rPr lang="ro-RO" sz="2400" dirty="0" smtClean="0"/>
              <a:t> feedback.</a:t>
            </a:r>
            <a:endParaRPr lang="en-US" sz="2400" dirty="0" smtClean="0"/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8935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err="1" smtClean="0">
                <a:solidFill>
                  <a:srgbClr val="C00000"/>
                </a:solidFill>
              </a:rPr>
              <a:t>What</a:t>
            </a:r>
            <a:r>
              <a:rPr lang="ro-RO" sz="2800" b="1" dirty="0" smtClean="0">
                <a:solidFill>
                  <a:srgbClr val="C00000"/>
                </a:solidFill>
              </a:rPr>
              <a:t> </a:t>
            </a:r>
            <a:r>
              <a:rPr lang="ro-RO" sz="2800" b="1" dirty="0" err="1" smtClean="0">
                <a:solidFill>
                  <a:srgbClr val="C00000"/>
                </a:solidFill>
              </a:rPr>
              <a:t>could</a:t>
            </a:r>
            <a:r>
              <a:rPr lang="ro-RO" sz="2800" b="1" dirty="0" smtClean="0">
                <a:solidFill>
                  <a:srgbClr val="C00000"/>
                </a:solidFill>
              </a:rPr>
              <a:t> I do as a </a:t>
            </a:r>
            <a:r>
              <a:rPr lang="ro-RO" sz="2800" b="1" dirty="0" err="1" smtClean="0">
                <a:solidFill>
                  <a:srgbClr val="C00000"/>
                </a:solidFill>
              </a:rPr>
              <a:t>consumer</a:t>
            </a:r>
            <a:r>
              <a:rPr lang="ro-RO" sz="2800" b="1" dirty="0" smtClean="0">
                <a:solidFill>
                  <a:srgbClr val="C00000"/>
                </a:solidFill>
              </a:rPr>
              <a:t>?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o-RO" dirty="0" smtClean="0"/>
          </a:p>
          <a:p>
            <a:r>
              <a:rPr lang="ro-RO" dirty="0" smtClean="0"/>
              <a:t>……….</a:t>
            </a:r>
          </a:p>
          <a:p>
            <a:r>
              <a:rPr lang="ro-RO" dirty="0" smtClean="0"/>
              <a:t>…………</a:t>
            </a:r>
          </a:p>
          <a:p>
            <a:r>
              <a:rPr lang="ro-RO" dirty="0" smtClean="0"/>
              <a:t>……………</a:t>
            </a:r>
          </a:p>
          <a:p>
            <a:r>
              <a:rPr lang="ro-RO" dirty="0" smtClean="0"/>
              <a:t>……………..</a:t>
            </a:r>
          </a:p>
          <a:p>
            <a:r>
              <a:rPr lang="ro-RO" dirty="0" smtClean="0"/>
              <a:t>…………………</a:t>
            </a:r>
          </a:p>
          <a:p>
            <a:r>
              <a:rPr lang="ro-RO" dirty="0" smtClean="0"/>
              <a:t>……………………</a:t>
            </a:r>
          </a:p>
          <a:p>
            <a:r>
              <a:rPr lang="ro-RO" dirty="0" smtClean="0"/>
              <a:t>……………………….</a:t>
            </a:r>
            <a:r>
              <a:rPr lang="ro-RO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o-RO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948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784976" cy="968152"/>
          </a:xfrm>
        </p:spPr>
        <p:txBody>
          <a:bodyPr>
            <a:normAutofit fontScale="90000"/>
          </a:bodyPr>
          <a:lstStyle/>
          <a:p>
            <a:r>
              <a:rPr lang="ro-RO" b="1" dirty="0" smtClean="0"/>
              <a:t/>
            </a:r>
            <a:br>
              <a:rPr lang="ro-RO" b="1" dirty="0" smtClean="0"/>
            </a:br>
            <a:r>
              <a:rPr lang="ro-RO" b="1" dirty="0"/>
              <a:t/>
            </a:r>
            <a:br>
              <a:rPr lang="ro-RO" b="1" dirty="0"/>
            </a:br>
            <a:r>
              <a:rPr lang="ro-RO" b="1" dirty="0" smtClean="0"/>
              <a:t/>
            </a:r>
            <a:br>
              <a:rPr lang="ro-RO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r>
              <a:rPr lang="ro-RO" dirty="0" smtClean="0"/>
              <a:t/>
            </a:r>
            <a:br>
              <a:rPr lang="ro-RO" dirty="0" smtClean="0"/>
            </a:br>
            <a:r>
              <a:rPr lang="ro-RO" dirty="0"/>
              <a:t/>
            </a:r>
            <a:br>
              <a:rPr lang="ro-RO" dirty="0"/>
            </a:br>
            <a:r>
              <a:rPr lang="ro-RO" sz="2900" b="1" dirty="0" smtClean="0">
                <a:solidFill>
                  <a:srgbClr val="C00000"/>
                </a:solidFill>
              </a:rPr>
              <a:t>Personal </a:t>
            </a:r>
            <a:r>
              <a:rPr lang="ro-RO" sz="2900" b="1" dirty="0" err="1" smtClean="0">
                <a:solidFill>
                  <a:srgbClr val="C00000"/>
                </a:solidFill>
              </a:rPr>
              <a:t>benefits</a:t>
            </a:r>
            <a:r>
              <a:rPr lang="ro-RO" sz="2900" b="1" dirty="0" smtClean="0">
                <a:solidFill>
                  <a:srgbClr val="C00000"/>
                </a:solidFill>
              </a:rPr>
              <a:t>: </a:t>
            </a:r>
            <a:r>
              <a:rPr lang="ro-RO" sz="2900" b="1" dirty="0" err="1" smtClean="0">
                <a:solidFill>
                  <a:srgbClr val="C00000"/>
                </a:solidFill>
              </a:rPr>
              <a:t>valuing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our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skills</a:t>
            </a:r>
            <a:r>
              <a:rPr lang="ro-RO" sz="2900" b="1" dirty="0" smtClean="0">
                <a:solidFill>
                  <a:srgbClr val="C00000"/>
                </a:solidFill>
              </a:rPr>
              <a:t>, </a:t>
            </a:r>
            <a:r>
              <a:rPr lang="ro-RO" sz="2900" b="1" dirty="0" err="1" smtClean="0">
                <a:solidFill>
                  <a:srgbClr val="C00000"/>
                </a:solidFill>
              </a:rPr>
              <a:t>improving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our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employability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and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meeting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new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people</a:t>
            </a:r>
            <a:endParaRPr lang="en-US" sz="2900" b="1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4231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ro-RO" sz="2400" dirty="0" err="1" smtClean="0"/>
              <a:t>Confidence</a:t>
            </a:r>
            <a:r>
              <a:rPr lang="ro-RO" sz="2400" dirty="0" smtClean="0"/>
              <a:t> building</a:t>
            </a:r>
          </a:p>
          <a:p>
            <a:pPr>
              <a:lnSpc>
                <a:spcPct val="150000"/>
              </a:lnSpc>
            </a:pPr>
            <a:r>
              <a:rPr lang="ro-RO" sz="2400" dirty="0" err="1" smtClean="0"/>
              <a:t>Validating</a:t>
            </a:r>
            <a:r>
              <a:rPr lang="ro-RO" sz="2400" dirty="0" smtClean="0"/>
              <a:t> </a:t>
            </a:r>
            <a:r>
              <a:rPr lang="ro-RO" sz="2400" dirty="0" err="1" smtClean="0"/>
              <a:t>own</a:t>
            </a:r>
            <a:r>
              <a:rPr lang="ro-RO" sz="2400" dirty="0" smtClean="0"/>
              <a:t> </a:t>
            </a:r>
            <a:r>
              <a:rPr lang="ro-RO" sz="2400" dirty="0" err="1" smtClean="0"/>
              <a:t>value</a:t>
            </a:r>
            <a:r>
              <a:rPr lang="ro-RO" sz="2400" dirty="0" smtClean="0"/>
              <a:t> </a:t>
            </a:r>
            <a:r>
              <a:rPr lang="ro-RO" sz="2400" dirty="0" err="1" smtClean="0"/>
              <a:t>and</a:t>
            </a:r>
            <a:r>
              <a:rPr lang="ro-RO" sz="2400" dirty="0" smtClean="0"/>
              <a:t> </a:t>
            </a:r>
            <a:r>
              <a:rPr lang="ro-RO" sz="2400" dirty="0" err="1" smtClean="0"/>
              <a:t>life</a:t>
            </a:r>
            <a:r>
              <a:rPr lang="ro-RO" sz="2400" dirty="0" smtClean="0"/>
              <a:t> </a:t>
            </a:r>
            <a:r>
              <a:rPr lang="ro-RO" sz="2400" dirty="0" err="1" smtClean="0"/>
              <a:t>experiences</a:t>
            </a:r>
            <a:endParaRPr lang="ro-RO" sz="2400" dirty="0" smtClean="0"/>
          </a:p>
          <a:p>
            <a:pPr>
              <a:lnSpc>
                <a:spcPct val="150000"/>
              </a:lnSpc>
            </a:pPr>
            <a:r>
              <a:rPr lang="ro-RO" sz="2400" dirty="0" err="1" smtClean="0"/>
              <a:t>Presentation</a:t>
            </a:r>
            <a:r>
              <a:rPr lang="ro-RO" sz="2400" dirty="0" smtClean="0"/>
              <a:t> </a:t>
            </a:r>
            <a:r>
              <a:rPr lang="ro-RO" sz="2400" dirty="0" err="1" smtClean="0"/>
              <a:t>skills</a:t>
            </a:r>
            <a:r>
              <a:rPr lang="ro-RO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o-RO" sz="2400" dirty="0" smtClean="0"/>
              <a:t>Public </a:t>
            </a:r>
            <a:r>
              <a:rPr lang="ro-RO" sz="2400" dirty="0" err="1" smtClean="0"/>
              <a:t>speaking</a:t>
            </a:r>
            <a:r>
              <a:rPr lang="ro-RO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o-RO" sz="2400" dirty="0" err="1"/>
              <a:t>C</a:t>
            </a:r>
            <a:r>
              <a:rPr lang="ro-RO" sz="2400" dirty="0" err="1" smtClean="0"/>
              <a:t>hairing</a:t>
            </a:r>
            <a:r>
              <a:rPr lang="ro-RO" sz="2400" dirty="0" smtClean="0"/>
              <a:t> </a:t>
            </a:r>
            <a:r>
              <a:rPr lang="ro-RO" sz="2400" dirty="0" err="1" smtClean="0"/>
              <a:t>meetings</a:t>
            </a:r>
            <a:r>
              <a:rPr lang="ro-RO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o-RO" sz="2400" dirty="0" err="1" smtClean="0"/>
              <a:t>Budgeting</a:t>
            </a:r>
            <a:r>
              <a:rPr lang="ro-RO" sz="2400" dirty="0"/>
              <a:t>, </a:t>
            </a:r>
            <a:r>
              <a:rPr lang="ro-RO" sz="2400" dirty="0" err="1" smtClean="0"/>
              <a:t>planning</a:t>
            </a:r>
            <a:endParaRPr lang="ro-RO" sz="2400" dirty="0" smtClean="0"/>
          </a:p>
          <a:p>
            <a:pPr>
              <a:lnSpc>
                <a:spcPct val="150000"/>
              </a:lnSpc>
            </a:pPr>
            <a:r>
              <a:rPr lang="ro-RO" sz="2400" dirty="0" err="1" smtClean="0"/>
              <a:t>Dealing</a:t>
            </a:r>
            <a:r>
              <a:rPr lang="ro-RO" sz="2400" dirty="0" smtClean="0"/>
              <a:t> </a:t>
            </a:r>
            <a:r>
              <a:rPr lang="ro-RO" sz="2400" dirty="0" err="1"/>
              <a:t>with</a:t>
            </a:r>
            <a:r>
              <a:rPr lang="ro-RO" sz="2400" dirty="0"/>
              <a:t> </a:t>
            </a:r>
            <a:r>
              <a:rPr lang="ro-RO" sz="2400" dirty="0" err="1"/>
              <a:t>difficult</a:t>
            </a:r>
            <a:r>
              <a:rPr lang="ro-RO" sz="2400" dirty="0"/>
              <a:t> </a:t>
            </a:r>
            <a:r>
              <a:rPr lang="ro-RO" sz="2400" dirty="0" err="1" smtClean="0"/>
              <a:t>situations</a:t>
            </a:r>
            <a:r>
              <a:rPr lang="ro-RO" sz="24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o-RO" sz="2400" dirty="0" smtClean="0"/>
              <a:t>Being </a:t>
            </a:r>
            <a:r>
              <a:rPr lang="ro-RO" sz="2400" dirty="0"/>
              <a:t>more </a:t>
            </a:r>
            <a:r>
              <a:rPr lang="ro-RO" sz="2400" dirty="0" err="1" smtClean="0"/>
              <a:t>assertive</a:t>
            </a:r>
            <a:endParaRPr lang="ro-RO" sz="2400" dirty="0" smtClean="0"/>
          </a:p>
          <a:p>
            <a:pPr>
              <a:lnSpc>
                <a:spcPct val="150000"/>
              </a:lnSpc>
            </a:pPr>
            <a:r>
              <a:rPr lang="ro-RO" sz="2400" dirty="0" err="1" smtClean="0"/>
              <a:t>Increasing</a:t>
            </a:r>
            <a:r>
              <a:rPr lang="ro-RO" sz="2400" dirty="0" smtClean="0"/>
              <a:t> </a:t>
            </a:r>
            <a:r>
              <a:rPr lang="ro-RO" sz="2400" dirty="0" err="1" smtClean="0"/>
              <a:t>self-esteem</a:t>
            </a:r>
            <a:endParaRPr lang="ro-RO" sz="2400" dirty="0" smtClean="0"/>
          </a:p>
          <a:p>
            <a:pPr>
              <a:lnSpc>
                <a:spcPct val="150000"/>
              </a:lnSpc>
            </a:pPr>
            <a:r>
              <a:rPr lang="ro-RO" sz="2400" dirty="0" smtClean="0"/>
              <a:t>……………………………….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00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24136"/>
          </a:xfrm>
        </p:spPr>
        <p:txBody>
          <a:bodyPr>
            <a:noAutofit/>
          </a:bodyPr>
          <a:lstStyle/>
          <a:p>
            <a:r>
              <a:rPr lang="ro-RO" sz="2600" b="1" dirty="0">
                <a:solidFill>
                  <a:srgbClr val="C00000"/>
                </a:solidFill>
              </a:rPr>
              <a:t>Personal </a:t>
            </a:r>
            <a:r>
              <a:rPr lang="ro-RO" sz="2600" b="1" dirty="0" err="1">
                <a:solidFill>
                  <a:srgbClr val="C00000"/>
                </a:solidFill>
              </a:rPr>
              <a:t>benefits</a:t>
            </a:r>
            <a:r>
              <a:rPr lang="ro-RO" sz="2600" b="1" dirty="0">
                <a:solidFill>
                  <a:srgbClr val="C00000"/>
                </a:solidFill>
              </a:rPr>
              <a:t>: </a:t>
            </a:r>
            <a:r>
              <a:rPr lang="ro-RO" sz="2600" b="1" dirty="0" err="1">
                <a:solidFill>
                  <a:srgbClr val="C00000"/>
                </a:solidFill>
              </a:rPr>
              <a:t>valuing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 smtClean="0">
                <a:solidFill>
                  <a:srgbClr val="C00000"/>
                </a:solidFill>
              </a:rPr>
              <a:t>our</a:t>
            </a:r>
            <a:r>
              <a:rPr lang="ro-RO" sz="2600" b="1" dirty="0" smtClean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skills</a:t>
            </a:r>
            <a:r>
              <a:rPr lang="ro-RO" sz="2600" b="1" dirty="0">
                <a:solidFill>
                  <a:srgbClr val="C00000"/>
                </a:solidFill>
              </a:rPr>
              <a:t>, </a:t>
            </a:r>
            <a:r>
              <a:rPr lang="ro-RO" sz="2600" b="1" dirty="0" err="1">
                <a:solidFill>
                  <a:srgbClr val="C00000"/>
                </a:solidFill>
              </a:rPr>
              <a:t>improving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 smtClean="0">
                <a:solidFill>
                  <a:srgbClr val="C00000"/>
                </a:solidFill>
              </a:rPr>
              <a:t>our</a:t>
            </a:r>
            <a:r>
              <a:rPr lang="ro-RO" sz="2600" b="1" dirty="0" smtClean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employability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and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meeting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new</a:t>
            </a:r>
            <a:r>
              <a:rPr lang="ro-RO" sz="2600" b="1" dirty="0">
                <a:solidFill>
                  <a:srgbClr val="C00000"/>
                </a:solidFill>
              </a:rPr>
              <a:t> </a:t>
            </a:r>
            <a:r>
              <a:rPr lang="ro-RO" sz="2600" b="1" dirty="0" err="1">
                <a:solidFill>
                  <a:srgbClr val="C00000"/>
                </a:solidFill>
              </a:rPr>
              <a:t>people</a:t>
            </a:r>
            <a:r>
              <a:rPr lang="ro-RO" sz="2600" b="1" dirty="0">
                <a:solidFill>
                  <a:srgbClr val="C00000"/>
                </a:solidFill>
              </a:rPr>
              <a:t>. </a:t>
            </a:r>
            <a:endParaRPr lang="en-US" sz="2600" dirty="0"/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784976" cy="504056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o-RO" sz="2600" dirty="0" smtClean="0"/>
              <a:t>	</a:t>
            </a:r>
          </a:p>
          <a:p>
            <a:pPr marL="0" indent="0" algn="just">
              <a:buNone/>
            </a:pPr>
            <a:r>
              <a:rPr lang="ro-RO" sz="2600" dirty="0"/>
              <a:t>	</a:t>
            </a:r>
            <a:r>
              <a:rPr lang="ro-RO" sz="2600" dirty="0" smtClean="0"/>
              <a:t>Reflect </a:t>
            </a:r>
            <a:r>
              <a:rPr lang="ro-RO" sz="2600" dirty="0" err="1"/>
              <a:t>upon</a:t>
            </a:r>
            <a:r>
              <a:rPr lang="ro-RO" sz="2600" dirty="0"/>
              <a:t> </a:t>
            </a:r>
            <a:r>
              <a:rPr lang="ro-RO" sz="2600" dirty="0" err="1"/>
              <a:t>our</a:t>
            </a:r>
            <a:r>
              <a:rPr lang="ro-RO" sz="2600" dirty="0"/>
              <a:t> </a:t>
            </a:r>
            <a:r>
              <a:rPr lang="ro-RO" sz="2600" dirty="0" err="1"/>
              <a:t>own</a:t>
            </a:r>
            <a:r>
              <a:rPr lang="ro-RO" sz="2600" dirty="0"/>
              <a:t> </a:t>
            </a:r>
            <a:r>
              <a:rPr lang="ro-RO" sz="2600" dirty="0" err="1"/>
              <a:t>situation</a:t>
            </a:r>
            <a:r>
              <a:rPr lang="ro-RO" sz="2600" dirty="0"/>
              <a:t> in </a:t>
            </a:r>
            <a:r>
              <a:rPr lang="ro-RO" sz="2600" dirty="0" err="1"/>
              <a:t>relation</a:t>
            </a:r>
            <a:r>
              <a:rPr lang="ro-RO" sz="2600" dirty="0"/>
              <a:t> </a:t>
            </a:r>
            <a:r>
              <a:rPr lang="ro-RO" sz="2600" dirty="0" err="1"/>
              <a:t>to</a:t>
            </a:r>
            <a:r>
              <a:rPr lang="ro-RO" sz="2600" dirty="0"/>
              <a:t> </a:t>
            </a:r>
            <a:r>
              <a:rPr lang="ro-RO" sz="2600" dirty="0" err="1"/>
              <a:t>the</a:t>
            </a:r>
            <a:r>
              <a:rPr lang="ro-RO" sz="2600" dirty="0"/>
              <a:t> </a:t>
            </a:r>
            <a:r>
              <a:rPr lang="ro-RO" sz="2600" dirty="0" err="1"/>
              <a:t>wider</a:t>
            </a:r>
            <a:r>
              <a:rPr lang="ro-RO" sz="2600" dirty="0"/>
              <a:t> context of </a:t>
            </a:r>
            <a:r>
              <a:rPr lang="ro-RO" sz="2600" dirty="0" err="1"/>
              <a:t>life</a:t>
            </a:r>
            <a:r>
              <a:rPr lang="ro-RO" sz="2600" dirty="0"/>
              <a:t>’s </a:t>
            </a:r>
            <a:r>
              <a:rPr lang="ro-RO" sz="2600" dirty="0" err="1"/>
              <a:t>experiences</a:t>
            </a:r>
            <a:r>
              <a:rPr lang="ro-RO" sz="2600" dirty="0"/>
              <a:t>. It </a:t>
            </a:r>
            <a:r>
              <a:rPr lang="ro-RO" sz="2600" dirty="0" err="1"/>
              <a:t>provides</a:t>
            </a:r>
            <a:r>
              <a:rPr lang="ro-RO" sz="2600" dirty="0"/>
              <a:t> </a:t>
            </a:r>
            <a:r>
              <a:rPr lang="ro-RO" sz="2600" dirty="0" err="1"/>
              <a:t>the</a:t>
            </a:r>
            <a:r>
              <a:rPr lang="ro-RO" sz="2600" dirty="0"/>
              <a:t> </a:t>
            </a:r>
            <a:r>
              <a:rPr lang="ro-RO" sz="2600" dirty="0" err="1"/>
              <a:t>opportunity</a:t>
            </a:r>
            <a:r>
              <a:rPr lang="ro-RO" sz="2600" dirty="0"/>
              <a:t> </a:t>
            </a:r>
            <a:r>
              <a:rPr lang="ro-RO" sz="2600" dirty="0" err="1"/>
              <a:t>to</a:t>
            </a:r>
            <a:r>
              <a:rPr lang="ro-RO" sz="2600" dirty="0"/>
              <a:t> </a:t>
            </a:r>
            <a:r>
              <a:rPr lang="ro-RO" sz="2600" dirty="0" err="1"/>
              <a:t>make</a:t>
            </a:r>
            <a:r>
              <a:rPr lang="ro-RO" sz="2600" dirty="0"/>
              <a:t> </a:t>
            </a:r>
            <a:r>
              <a:rPr lang="ro-RO" sz="2600" dirty="0" err="1"/>
              <a:t>sense</a:t>
            </a:r>
            <a:r>
              <a:rPr lang="ro-RO" sz="2600" dirty="0"/>
              <a:t> of </a:t>
            </a:r>
            <a:r>
              <a:rPr lang="ro-RO" sz="2600" dirty="0" err="1"/>
              <a:t>the</a:t>
            </a:r>
            <a:r>
              <a:rPr lang="ro-RO" sz="2600" dirty="0"/>
              <a:t> </a:t>
            </a:r>
            <a:r>
              <a:rPr lang="ro-RO" sz="2600" dirty="0" err="1"/>
              <a:t>factors</a:t>
            </a:r>
            <a:r>
              <a:rPr lang="ro-RO" sz="2600" dirty="0"/>
              <a:t> </a:t>
            </a:r>
            <a:r>
              <a:rPr lang="ro-RO" sz="2600" dirty="0" err="1"/>
              <a:t>that</a:t>
            </a:r>
            <a:r>
              <a:rPr lang="ro-RO" sz="2600" dirty="0"/>
              <a:t> </a:t>
            </a:r>
            <a:r>
              <a:rPr lang="ro-RO" sz="2600" dirty="0" err="1"/>
              <a:t>shape</a:t>
            </a:r>
            <a:r>
              <a:rPr lang="ro-RO" sz="2600" dirty="0"/>
              <a:t> </a:t>
            </a:r>
            <a:r>
              <a:rPr lang="ro-RO" sz="2600" dirty="0" err="1"/>
              <a:t>our</a:t>
            </a:r>
            <a:r>
              <a:rPr lang="ro-RO" sz="2600" dirty="0"/>
              <a:t> </a:t>
            </a:r>
            <a:r>
              <a:rPr lang="ro-RO" sz="2600" dirty="0" err="1" smtClean="0"/>
              <a:t>lives</a:t>
            </a:r>
            <a:r>
              <a:rPr lang="ro-RO" sz="2600" dirty="0" smtClean="0"/>
              <a:t>: </a:t>
            </a:r>
            <a:r>
              <a:rPr lang="ro-RO" sz="2600" dirty="0" err="1" smtClean="0"/>
              <a:t>education</a:t>
            </a:r>
            <a:r>
              <a:rPr lang="ro-RO" sz="2600" dirty="0"/>
              <a:t>, </a:t>
            </a:r>
            <a:r>
              <a:rPr lang="ro-RO" sz="2600" dirty="0" err="1"/>
              <a:t>religion</a:t>
            </a:r>
            <a:r>
              <a:rPr lang="ro-RO" sz="2600" dirty="0"/>
              <a:t>, </a:t>
            </a:r>
            <a:r>
              <a:rPr lang="ro-RO" sz="2600" dirty="0" err="1"/>
              <a:t>family</a:t>
            </a:r>
            <a:r>
              <a:rPr lang="ro-RO" sz="2600" dirty="0"/>
              <a:t>, </a:t>
            </a:r>
            <a:r>
              <a:rPr lang="ro-RO" sz="2600" dirty="0" err="1"/>
              <a:t>motherhood</a:t>
            </a:r>
            <a:r>
              <a:rPr lang="ro-RO" sz="2600" dirty="0"/>
              <a:t>, </a:t>
            </a:r>
            <a:r>
              <a:rPr lang="ro-RO" sz="2600" dirty="0" err="1"/>
              <a:t>sexuality</a:t>
            </a:r>
            <a:r>
              <a:rPr lang="ro-RO" sz="2600" dirty="0"/>
              <a:t>, </a:t>
            </a:r>
            <a:r>
              <a:rPr lang="ro-RO" sz="2600" dirty="0" err="1"/>
              <a:t>class</a:t>
            </a:r>
            <a:r>
              <a:rPr lang="ro-RO" sz="2600" dirty="0"/>
              <a:t>, race, </a:t>
            </a:r>
            <a:r>
              <a:rPr lang="ro-RO" sz="2600" dirty="0" err="1" smtClean="0"/>
              <a:t>politics</a:t>
            </a:r>
            <a:r>
              <a:rPr lang="ro-RO" sz="2600" dirty="0" smtClean="0"/>
              <a:t>, economic </a:t>
            </a:r>
            <a:r>
              <a:rPr lang="ro-RO" sz="2600" dirty="0" err="1"/>
              <a:t>dependence</a:t>
            </a:r>
            <a:r>
              <a:rPr lang="ro-RO" sz="2600" dirty="0"/>
              <a:t>. </a:t>
            </a:r>
            <a:endParaRPr lang="ro-RO" sz="2600" dirty="0" smtClean="0"/>
          </a:p>
          <a:p>
            <a:pPr marL="0" indent="0" algn="just">
              <a:buNone/>
            </a:pPr>
            <a:endParaRPr lang="ro-RO" sz="2600" dirty="0" smtClean="0"/>
          </a:p>
          <a:p>
            <a:pPr marL="0" indent="0" algn="just">
              <a:buNone/>
            </a:pPr>
            <a:r>
              <a:rPr lang="ro-RO" sz="2600" dirty="0" smtClean="0"/>
              <a:t>	</a:t>
            </a:r>
            <a:r>
              <a:rPr lang="ro-RO" sz="2600" dirty="0" err="1" smtClean="0"/>
              <a:t>If</a:t>
            </a:r>
            <a:r>
              <a:rPr lang="ro-RO" sz="2600" dirty="0" smtClean="0"/>
              <a:t> </a:t>
            </a:r>
            <a:r>
              <a:rPr lang="ro-RO" sz="2600" dirty="0" err="1"/>
              <a:t>we</a:t>
            </a:r>
            <a:r>
              <a:rPr lang="ro-RO" sz="2600" dirty="0"/>
              <a:t> </a:t>
            </a:r>
            <a:r>
              <a:rPr lang="ro-RO" sz="2600" dirty="0" err="1" smtClean="0"/>
              <a:t>could</a:t>
            </a:r>
            <a:r>
              <a:rPr lang="ro-RO" sz="2600" dirty="0" smtClean="0"/>
              <a:t> </a:t>
            </a:r>
            <a:r>
              <a:rPr lang="ro-RO" sz="2600" dirty="0" err="1"/>
              <a:t>learn</a:t>
            </a:r>
            <a:r>
              <a:rPr lang="ro-RO" sz="2600" dirty="0"/>
              <a:t> </a:t>
            </a:r>
            <a:r>
              <a:rPr lang="ro-RO" sz="2600" dirty="0" err="1"/>
              <a:t>how</a:t>
            </a:r>
            <a:r>
              <a:rPr lang="ro-RO" sz="2600" dirty="0"/>
              <a:t> </a:t>
            </a:r>
            <a:r>
              <a:rPr lang="ro-RO" sz="2600" dirty="0" err="1"/>
              <a:t>to</a:t>
            </a:r>
            <a:r>
              <a:rPr lang="ro-RO" sz="2600" dirty="0"/>
              <a:t> </a:t>
            </a:r>
            <a:r>
              <a:rPr lang="ro-RO" sz="2600" dirty="0" err="1"/>
              <a:t>value</a:t>
            </a:r>
            <a:r>
              <a:rPr lang="ro-RO" sz="2600" dirty="0"/>
              <a:t> </a:t>
            </a:r>
            <a:r>
              <a:rPr lang="ro-RO" sz="2600" dirty="0" err="1"/>
              <a:t>ourselves</a:t>
            </a:r>
            <a:r>
              <a:rPr lang="ro-RO" sz="2600" dirty="0"/>
              <a:t> </a:t>
            </a:r>
            <a:r>
              <a:rPr lang="ro-RO" sz="2600" dirty="0" err="1"/>
              <a:t>and</a:t>
            </a:r>
            <a:r>
              <a:rPr lang="ro-RO" sz="2600" dirty="0"/>
              <a:t> </a:t>
            </a:r>
            <a:r>
              <a:rPr lang="ro-RO" sz="2600" dirty="0" err="1"/>
              <a:t>communicate</a:t>
            </a:r>
            <a:r>
              <a:rPr lang="ro-RO" sz="2600" dirty="0"/>
              <a:t> </a:t>
            </a:r>
            <a:r>
              <a:rPr lang="ro-RO" sz="2600" dirty="0" err="1"/>
              <a:t>with</a:t>
            </a:r>
            <a:r>
              <a:rPr lang="ro-RO" sz="2600" dirty="0"/>
              <a:t> </a:t>
            </a:r>
            <a:r>
              <a:rPr lang="ro-RO" sz="2600" dirty="0" err="1"/>
              <a:t>others</a:t>
            </a:r>
            <a:r>
              <a:rPr lang="ro-RO" sz="2600" dirty="0"/>
              <a:t> in a genuine </a:t>
            </a:r>
            <a:r>
              <a:rPr lang="ro-RO" sz="2600" dirty="0" err="1"/>
              <a:t>way</a:t>
            </a:r>
            <a:r>
              <a:rPr lang="ro-RO" sz="2600" dirty="0"/>
              <a:t>, </a:t>
            </a:r>
            <a:r>
              <a:rPr lang="ro-RO" sz="2600" dirty="0" err="1"/>
              <a:t>we</a:t>
            </a:r>
            <a:r>
              <a:rPr lang="ro-RO" sz="2600" dirty="0"/>
              <a:t> are in a </a:t>
            </a:r>
            <a:r>
              <a:rPr lang="ro-RO" sz="2600" dirty="0" err="1"/>
              <a:t>better</a:t>
            </a:r>
            <a:r>
              <a:rPr lang="ro-RO" sz="2600" dirty="0"/>
              <a:t> </a:t>
            </a:r>
            <a:r>
              <a:rPr lang="ro-RO" sz="2600" dirty="0" err="1"/>
              <a:t>position</a:t>
            </a:r>
            <a:r>
              <a:rPr lang="ro-RO" sz="2600" dirty="0"/>
              <a:t> </a:t>
            </a:r>
            <a:r>
              <a:rPr lang="ro-RO" sz="2600" dirty="0" err="1"/>
              <a:t>to</a:t>
            </a:r>
            <a:r>
              <a:rPr lang="ro-RO" sz="2600" dirty="0"/>
              <a:t> </a:t>
            </a:r>
            <a:r>
              <a:rPr lang="ro-RO" sz="2600" dirty="0" err="1"/>
              <a:t>develop</a:t>
            </a:r>
            <a:r>
              <a:rPr lang="ro-RO" sz="2600" dirty="0"/>
              <a:t> </a:t>
            </a:r>
            <a:r>
              <a:rPr lang="ro-RO" sz="2600" dirty="0" err="1"/>
              <a:t>a</a:t>
            </a:r>
            <a:r>
              <a:rPr lang="ro-RO" sz="2600" dirty="0"/>
              <a:t> </a:t>
            </a:r>
            <a:r>
              <a:rPr lang="ro-RO" sz="2600" dirty="0" err="1"/>
              <a:t>network</a:t>
            </a:r>
            <a:r>
              <a:rPr lang="ro-RO" sz="2600" dirty="0"/>
              <a:t> of </a:t>
            </a:r>
            <a:r>
              <a:rPr lang="ro-RO" sz="2600" dirty="0" err="1"/>
              <a:t>support</a:t>
            </a:r>
            <a:r>
              <a:rPr lang="ro-RO" sz="2600" dirty="0"/>
              <a:t> </a:t>
            </a:r>
            <a:r>
              <a:rPr lang="ro-RO" sz="2600" dirty="0" err="1"/>
              <a:t>and</a:t>
            </a:r>
            <a:r>
              <a:rPr lang="ro-RO" sz="2600" dirty="0"/>
              <a:t> deal </a:t>
            </a:r>
            <a:r>
              <a:rPr lang="ro-RO" sz="2600" dirty="0" err="1"/>
              <a:t>with</a:t>
            </a:r>
            <a:r>
              <a:rPr lang="ro-RO" sz="2600" dirty="0"/>
              <a:t> </a:t>
            </a:r>
            <a:r>
              <a:rPr lang="ro-RO" sz="2600" dirty="0" err="1"/>
              <a:t>the</a:t>
            </a:r>
            <a:r>
              <a:rPr lang="ro-RO" sz="2600" dirty="0"/>
              <a:t> </a:t>
            </a:r>
            <a:r>
              <a:rPr lang="ro-RO" sz="2600" dirty="0" err="1"/>
              <a:t>inevitable</a:t>
            </a:r>
            <a:r>
              <a:rPr lang="ro-RO" sz="2600" dirty="0"/>
              <a:t> </a:t>
            </a:r>
            <a:r>
              <a:rPr lang="ro-RO" sz="2600" dirty="0" err="1"/>
              <a:t>conflicts</a:t>
            </a:r>
            <a:r>
              <a:rPr lang="ro-RO" sz="2600" dirty="0"/>
              <a:t> </a:t>
            </a:r>
            <a:r>
              <a:rPr lang="ro-RO" sz="2600" dirty="0" err="1"/>
              <a:t>and</a:t>
            </a:r>
            <a:r>
              <a:rPr lang="ro-RO" sz="2600" dirty="0"/>
              <a:t> </a:t>
            </a:r>
            <a:r>
              <a:rPr lang="ro-RO" sz="2600" dirty="0" err="1"/>
              <a:t>work</a:t>
            </a:r>
            <a:r>
              <a:rPr lang="ro-RO" sz="2600" dirty="0"/>
              <a:t> </a:t>
            </a:r>
            <a:r>
              <a:rPr lang="ro-RO" sz="2600" dirty="0" err="1"/>
              <a:t>together</a:t>
            </a:r>
            <a:r>
              <a:rPr lang="ro-RO" sz="2600" dirty="0"/>
              <a:t> </a:t>
            </a:r>
            <a:r>
              <a:rPr lang="ro-RO" sz="2600" dirty="0" err="1"/>
              <a:t>to</a:t>
            </a:r>
            <a:r>
              <a:rPr lang="ro-RO" sz="2600" dirty="0"/>
              <a:t> </a:t>
            </a:r>
            <a:r>
              <a:rPr lang="ro-RO" sz="2600" dirty="0" err="1"/>
              <a:t>make</a:t>
            </a:r>
            <a:r>
              <a:rPr lang="ro-RO" sz="2600" dirty="0"/>
              <a:t> </a:t>
            </a:r>
            <a:r>
              <a:rPr lang="ro-RO" sz="2600" dirty="0" err="1"/>
              <a:t>positive</a:t>
            </a:r>
            <a:r>
              <a:rPr lang="ro-RO" sz="2600" dirty="0"/>
              <a:t> </a:t>
            </a:r>
            <a:r>
              <a:rPr lang="ro-RO" sz="2600" dirty="0" err="1"/>
              <a:t>changes</a:t>
            </a:r>
            <a:r>
              <a:rPr lang="ro-RO" sz="2600" dirty="0"/>
              <a:t>.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824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784976" cy="896144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2900" b="1" dirty="0" err="1">
                <a:solidFill>
                  <a:srgbClr val="C00000"/>
                </a:solidFill>
              </a:rPr>
              <a:t>S</a:t>
            </a:r>
            <a:r>
              <a:rPr lang="ro-RO" sz="2900" b="1" dirty="0" err="1" smtClean="0">
                <a:solidFill>
                  <a:srgbClr val="C00000"/>
                </a:solidFill>
              </a:rPr>
              <a:t>ome</a:t>
            </a:r>
            <a:r>
              <a:rPr lang="ro-RO" sz="2900" b="1" dirty="0" smtClean="0">
                <a:solidFill>
                  <a:srgbClr val="C00000"/>
                </a:solidFill>
              </a:rPr>
              <a:t> </a:t>
            </a:r>
            <a:r>
              <a:rPr lang="ro-RO" sz="2900" b="1" dirty="0" err="1" smtClean="0">
                <a:solidFill>
                  <a:srgbClr val="C00000"/>
                </a:solidFill>
              </a:rPr>
              <a:t>good</a:t>
            </a:r>
            <a:r>
              <a:rPr lang="ro-RO" sz="2900" b="1" dirty="0" smtClean="0">
                <a:solidFill>
                  <a:srgbClr val="C00000"/>
                </a:solidFill>
              </a:rPr>
              <a:t> practice </a:t>
            </a:r>
            <a:r>
              <a:rPr lang="ro-RO" sz="2900" b="1" dirty="0" err="1">
                <a:solidFill>
                  <a:srgbClr val="C00000"/>
                </a:solidFill>
              </a:rPr>
              <a:t>examples</a:t>
            </a:r>
            <a:r>
              <a:rPr lang="ro-RO" sz="2900" b="1" dirty="0">
                <a:solidFill>
                  <a:srgbClr val="C00000"/>
                </a:solidFill>
              </a:rPr>
              <a:t> </a:t>
            </a:r>
            <a:r>
              <a:rPr lang="ro-RO" sz="2900" b="1" dirty="0" err="1">
                <a:solidFill>
                  <a:srgbClr val="C00000"/>
                </a:solidFill>
              </a:rPr>
              <a:t>from</a:t>
            </a:r>
            <a:r>
              <a:rPr lang="ro-RO" sz="2900" b="1" dirty="0">
                <a:solidFill>
                  <a:srgbClr val="C00000"/>
                </a:solidFill>
              </a:rPr>
              <a:t> </a:t>
            </a:r>
            <a:r>
              <a:rPr lang="ro-RO" sz="2900" b="1" dirty="0" err="1">
                <a:solidFill>
                  <a:srgbClr val="C00000"/>
                </a:solidFill>
              </a:rPr>
              <a:t>the</a:t>
            </a:r>
            <a:r>
              <a:rPr lang="ro-RO" sz="2900" b="1" dirty="0">
                <a:solidFill>
                  <a:srgbClr val="C00000"/>
                </a:solidFill>
              </a:rPr>
              <a:t> </a:t>
            </a:r>
            <a:r>
              <a:rPr lang="ro-RO" sz="2900" b="1" smtClean="0">
                <a:solidFill>
                  <a:srgbClr val="C00000"/>
                </a:solidFill>
              </a:rPr>
              <a:t>partnerships </a:t>
            </a:r>
            <a:r>
              <a:rPr lang="ro-RO" sz="2900" b="1" dirty="0" err="1">
                <a:solidFill>
                  <a:srgbClr val="C00000"/>
                </a:solidFill>
              </a:rPr>
              <a:t>across</a:t>
            </a:r>
            <a:r>
              <a:rPr lang="ro-RO" sz="2900" b="1" dirty="0">
                <a:solidFill>
                  <a:srgbClr val="C00000"/>
                </a:solidFill>
              </a:rPr>
              <a:t> Europe </a:t>
            </a:r>
            <a:r>
              <a:rPr lang="ro-RO" sz="2900" b="1" dirty="0" err="1">
                <a:solidFill>
                  <a:srgbClr val="C00000"/>
                </a:solidFill>
              </a:rPr>
              <a:t>and</a:t>
            </a:r>
            <a:r>
              <a:rPr lang="ro-RO" sz="2900" b="1" dirty="0">
                <a:solidFill>
                  <a:srgbClr val="C00000"/>
                </a:solidFill>
              </a:rPr>
              <a:t> </a:t>
            </a:r>
            <a:r>
              <a:rPr lang="ro-RO" sz="2900" b="1" dirty="0" err="1">
                <a:solidFill>
                  <a:srgbClr val="C00000"/>
                </a:solidFill>
              </a:rPr>
              <a:t>the</a:t>
            </a:r>
            <a:r>
              <a:rPr lang="ro-RO" sz="2900" b="1" dirty="0">
                <a:solidFill>
                  <a:srgbClr val="C00000"/>
                </a:solidFill>
              </a:rPr>
              <a:t> </a:t>
            </a:r>
            <a:r>
              <a:rPr lang="ro-RO" sz="2900" b="1" dirty="0" smtClean="0">
                <a:solidFill>
                  <a:srgbClr val="C00000"/>
                </a:solidFill>
              </a:rPr>
              <a:t>World</a:t>
            </a:r>
            <a:endParaRPr lang="en-US" sz="2900" dirty="0">
              <a:solidFill>
                <a:srgbClr val="C00000"/>
              </a:solidFill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8784976" cy="4896544"/>
          </a:xfrm>
        </p:spPr>
        <p:txBody>
          <a:bodyPr>
            <a:noAutofit/>
          </a:bodyPr>
          <a:lstStyle/>
          <a:p>
            <a:pPr algn="just"/>
            <a:r>
              <a:rPr lang="ro-RO" sz="2400" b="1" dirty="0" smtClean="0"/>
              <a:t>UK: </a:t>
            </a:r>
            <a:r>
              <a:rPr lang="ro-RO" sz="2400" b="1" dirty="0" err="1" smtClean="0"/>
              <a:t>citizenship</a:t>
            </a:r>
            <a:r>
              <a:rPr lang="ro-RO" sz="2400" b="1" dirty="0" smtClean="0"/>
              <a:t> </a:t>
            </a:r>
            <a:r>
              <a:rPr lang="ro-RO" sz="2400" b="1" dirty="0" err="1"/>
              <a:t>education</a:t>
            </a:r>
            <a:r>
              <a:rPr lang="ro-RO" sz="2400" b="1" dirty="0"/>
              <a:t> </a:t>
            </a:r>
            <a:r>
              <a:rPr lang="ro-RO" sz="2400" dirty="0" err="1"/>
              <a:t>is</a:t>
            </a:r>
            <a:r>
              <a:rPr lang="ro-RO" sz="2400" dirty="0"/>
              <a:t> </a:t>
            </a:r>
            <a:r>
              <a:rPr lang="ro-RO" sz="2400" dirty="0" err="1"/>
              <a:t>now</a:t>
            </a:r>
            <a:r>
              <a:rPr lang="ro-RO" sz="2400" dirty="0"/>
              <a:t> </a:t>
            </a:r>
            <a:r>
              <a:rPr lang="ro-RO" sz="2400" dirty="0" err="1"/>
              <a:t>compulsory</a:t>
            </a:r>
            <a:r>
              <a:rPr lang="ro-RO" sz="2400" dirty="0"/>
              <a:t> </a:t>
            </a:r>
            <a:r>
              <a:rPr lang="ro-RO" sz="2400" dirty="0" smtClean="0"/>
              <a:t>in </a:t>
            </a:r>
            <a:r>
              <a:rPr lang="ro-RO" sz="2400" dirty="0" err="1"/>
              <a:t>schools</a:t>
            </a:r>
            <a:r>
              <a:rPr lang="ro-RO" sz="2400" dirty="0"/>
              <a:t> </a:t>
            </a:r>
            <a:r>
              <a:rPr lang="ro-RO" sz="2400" dirty="0" err="1"/>
              <a:t>up</a:t>
            </a:r>
            <a:r>
              <a:rPr lang="ro-RO" sz="2400" dirty="0"/>
              <a:t> </a:t>
            </a:r>
            <a:r>
              <a:rPr lang="ro-RO" sz="2400" dirty="0" err="1"/>
              <a:t>to</a:t>
            </a:r>
            <a:r>
              <a:rPr lang="ro-RO" sz="2400" dirty="0"/>
              <a:t> 14 </a:t>
            </a:r>
            <a:r>
              <a:rPr lang="ro-RO" sz="2400" dirty="0" err="1"/>
              <a:t>and</a:t>
            </a:r>
            <a:r>
              <a:rPr lang="ro-RO" sz="2400" dirty="0"/>
              <a:t> </a:t>
            </a:r>
            <a:r>
              <a:rPr lang="ro-RO" sz="2400" dirty="0" err="1"/>
              <a:t>is</a:t>
            </a:r>
            <a:r>
              <a:rPr lang="ro-RO" sz="2400" dirty="0"/>
              <a:t> </a:t>
            </a:r>
            <a:r>
              <a:rPr lang="ro-RO" sz="2400" dirty="0" err="1"/>
              <a:t>often</a:t>
            </a:r>
            <a:r>
              <a:rPr lang="ro-RO" sz="2400" dirty="0"/>
              <a:t> </a:t>
            </a:r>
            <a:r>
              <a:rPr lang="ro-RO" sz="2400" dirty="0" err="1"/>
              <a:t>available</a:t>
            </a:r>
            <a:r>
              <a:rPr lang="ro-RO" sz="2400" dirty="0"/>
              <a:t> as an </a:t>
            </a:r>
            <a:r>
              <a:rPr lang="ro-RO" sz="2400" dirty="0" err="1"/>
              <a:t>option</a:t>
            </a:r>
            <a:r>
              <a:rPr lang="ro-RO" sz="2400" dirty="0"/>
              <a:t> </a:t>
            </a:r>
            <a:r>
              <a:rPr lang="ro-RO" sz="2400" dirty="0" err="1"/>
              <a:t>beyond</a:t>
            </a:r>
            <a:r>
              <a:rPr lang="ro-RO" sz="2400" dirty="0"/>
              <a:t> </a:t>
            </a:r>
            <a:r>
              <a:rPr lang="ro-RO" sz="2400" dirty="0" err="1"/>
              <a:t>that</a:t>
            </a:r>
            <a:r>
              <a:rPr lang="ro-RO" sz="2400" dirty="0"/>
              <a:t> </a:t>
            </a:r>
            <a:r>
              <a:rPr lang="ro-RO" sz="2400" dirty="0" err="1"/>
              <a:t>age</a:t>
            </a:r>
            <a:r>
              <a:rPr lang="ro-RO" sz="2400" dirty="0" smtClean="0"/>
              <a:t>.</a:t>
            </a:r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ro-RO" sz="2400" b="1" dirty="0" smtClean="0"/>
              <a:t>JCI </a:t>
            </a:r>
            <a:r>
              <a:rPr lang="ro-RO" sz="2400" b="1" dirty="0" err="1" smtClean="0"/>
              <a:t>Ireland</a:t>
            </a:r>
            <a:r>
              <a:rPr lang="ro-RO" sz="2400" b="1" dirty="0" smtClean="0"/>
              <a:t> (</a:t>
            </a:r>
            <a:r>
              <a:rPr lang="en-US" sz="2400" b="1" dirty="0"/>
              <a:t>Junior Chamber </a:t>
            </a:r>
            <a:r>
              <a:rPr lang="en-US" sz="2400" b="1" dirty="0" smtClean="0"/>
              <a:t>International</a:t>
            </a:r>
            <a:r>
              <a:rPr lang="ro-RO" sz="2400" b="1" dirty="0" smtClean="0"/>
              <a:t>):  </a:t>
            </a:r>
            <a:r>
              <a:rPr lang="ro-RO" sz="2400" b="1" dirty="0"/>
              <a:t>Active Citizen </a:t>
            </a:r>
            <a:r>
              <a:rPr lang="ro-RO" sz="2400" b="1" dirty="0" err="1" smtClean="0"/>
              <a:t>week</a:t>
            </a:r>
            <a:r>
              <a:rPr lang="en-US" sz="2400" dirty="0"/>
              <a:t> is a time of year entirely dedicated to gathering as many people as possible to take action and fight back against the major problems impacting </a:t>
            </a:r>
            <a:r>
              <a:rPr lang="ro-RO" sz="2400" dirty="0" err="1" smtClean="0"/>
              <a:t>thw</a:t>
            </a:r>
            <a:r>
              <a:rPr lang="en-US" sz="2400" dirty="0" smtClean="0"/>
              <a:t> </a:t>
            </a:r>
            <a:r>
              <a:rPr lang="en-US" sz="2400" dirty="0"/>
              <a:t>community</a:t>
            </a:r>
            <a:r>
              <a:rPr lang="en-US" sz="2400" dirty="0" smtClean="0"/>
              <a:t>.</a:t>
            </a:r>
            <a:endParaRPr lang="ro-RO" sz="2400" dirty="0" smtClean="0"/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ro-RO" sz="2400" b="1" dirty="0"/>
              <a:t>Scotland, UK: active </a:t>
            </a:r>
            <a:r>
              <a:rPr lang="ro-RO" sz="2400" b="1" dirty="0" err="1"/>
              <a:t>citizenship</a:t>
            </a:r>
            <a:r>
              <a:rPr lang="ro-RO" sz="2400" b="1" dirty="0"/>
              <a:t> </a:t>
            </a:r>
            <a:r>
              <a:rPr lang="ro-RO" sz="2400" dirty="0" err="1" smtClean="0"/>
              <a:t>is</a:t>
            </a:r>
            <a:r>
              <a:rPr lang="ro-RO" sz="2400" dirty="0" smtClean="0"/>
              <a:t> </a:t>
            </a:r>
            <a:r>
              <a:rPr lang="ro-RO" sz="2400" dirty="0" err="1"/>
              <a:t>one</a:t>
            </a:r>
            <a:r>
              <a:rPr lang="ro-RO" sz="2400" dirty="0"/>
              <a:t> of </a:t>
            </a:r>
            <a:r>
              <a:rPr lang="ro-RO" sz="2400" dirty="0" err="1" smtClean="0"/>
              <a:t>the</a:t>
            </a:r>
            <a:r>
              <a:rPr lang="ro-RO" sz="2400" dirty="0" smtClean="0"/>
              <a:t> 3 </a:t>
            </a:r>
            <a:r>
              <a:rPr lang="ro-RO" sz="2400" dirty="0"/>
              <a:t>major </a:t>
            </a:r>
            <a:r>
              <a:rPr lang="ro-RO" sz="2400" dirty="0" err="1"/>
              <a:t>themes</a:t>
            </a:r>
            <a:r>
              <a:rPr lang="ro-RO" sz="2400" dirty="0"/>
              <a:t> of </a:t>
            </a:r>
            <a:r>
              <a:rPr lang="ro-RO" sz="2400" dirty="0" err="1"/>
              <a:t>community</a:t>
            </a:r>
            <a:r>
              <a:rPr lang="ro-RO" sz="2400" dirty="0"/>
              <a:t> </a:t>
            </a:r>
            <a:r>
              <a:rPr lang="ro-RO" sz="2400" dirty="0" err="1"/>
              <a:t>policy</a:t>
            </a:r>
            <a:r>
              <a:rPr lang="ro-RO" sz="2400" dirty="0"/>
              <a:t> </a:t>
            </a:r>
            <a:r>
              <a:rPr lang="ro-RO" sz="2400" dirty="0" err="1" smtClean="0"/>
              <a:t>since</a:t>
            </a:r>
            <a:r>
              <a:rPr lang="ro-RO" sz="2400" dirty="0" smtClean="0"/>
              <a:t> </a:t>
            </a:r>
            <a:r>
              <a:rPr lang="ro-RO" sz="2400" dirty="0"/>
              <a:t>1998</a:t>
            </a:r>
            <a:r>
              <a:rPr lang="ro-RO" sz="2400" dirty="0" smtClean="0"/>
              <a:t>.</a:t>
            </a:r>
          </a:p>
          <a:p>
            <a:pPr algn="just"/>
            <a:endParaRPr lang="ro-RO" sz="2400" b="1" dirty="0" smtClean="0"/>
          </a:p>
          <a:p>
            <a:pPr algn="just"/>
            <a:r>
              <a:rPr lang="ro-RO" sz="2400" b="1" dirty="0" smtClean="0"/>
              <a:t>Council of Europe: </a:t>
            </a:r>
            <a:r>
              <a:rPr lang="ro-RO" sz="2400" dirty="0" err="1" smtClean="0"/>
              <a:t>Education</a:t>
            </a:r>
            <a:r>
              <a:rPr lang="ro-RO" sz="2400" dirty="0" smtClean="0"/>
              <a:t> for Democratic </a:t>
            </a:r>
            <a:r>
              <a:rPr lang="ro-RO" sz="2400" dirty="0" err="1" smtClean="0"/>
              <a:t>Citizenship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659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752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365397" y="2708275"/>
            <a:ext cx="8280400" cy="1728788"/>
          </a:xfrm>
          <a:prstGeom prst="ellipse">
            <a:avLst/>
          </a:prstGeom>
          <a:solidFill>
            <a:srgbClr val="000000"/>
          </a:solidFill>
          <a:ln w="38100">
            <a:solidFill>
              <a:schemeClr val="accent5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buClr>
                <a:srgbClr val="FF3300"/>
              </a:buClr>
              <a:buSzPct val="150000"/>
              <a:buFont typeface="Wingdings" pitchFamily="2" charset="2"/>
              <a:buNone/>
              <a:defRPr/>
            </a:pPr>
            <a:r>
              <a:rPr lang="ro-RO" sz="4000" b="1" i="1" dirty="0" err="1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Thank</a:t>
            </a:r>
            <a:r>
              <a:rPr lang="ro-RO" sz="4000" b="1" i="1" dirty="0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ro-RO" sz="4000" b="1" i="1" dirty="0" err="1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you</a:t>
            </a:r>
            <a:r>
              <a:rPr lang="ro-RO" sz="4000" b="1" i="1" dirty="0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 for </a:t>
            </a:r>
            <a:r>
              <a:rPr lang="ro-RO" sz="4000" b="1" i="1" dirty="0" err="1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your</a:t>
            </a:r>
            <a:r>
              <a:rPr lang="ro-RO" sz="4000" b="1" i="1" dirty="0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ro-RO" sz="4000" b="1" i="1" dirty="0" err="1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attention</a:t>
            </a:r>
            <a:r>
              <a:rPr lang="en-GB" sz="4000" b="1" i="1" dirty="0" smtClean="0">
                <a:solidFill>
                  <a:schemeClr val="accent5">
                    <a:lumMod val="75000"/>
                  </a:schemeClr>
                </a:solidFill>
                <a:latin typeface="Garamond" pitchFamily="18" charset="0"/>
              </a:rPr>
              <a:t>!</a:t>
            </a:r>
            <a:r>
              <a:rPr lang="en-GB" sz="2800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aramond" pitchFamily="18" charset="0"/>
              </a:rPr>
              <a:t> </a:t>
            </a:r>
            <a:endParaRPr lang="en-GB" sz="2800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70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25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3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1021</TotalTime>
  <Words>1062</Words>
  <Application>Microsoft Office PowerPoint</Application>
  <PresentationFormat>On-screen Show (4:3)</PresentationFormat>
  <Paragraphs>120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PowerPoint Presentation</vt:lpstr>
      <vt:lpstr> Active citizen is the person that wants to make a positive difference to the local community or to an individual person, or make something happen.   </vt:lpstr>
      <vt:lpstr>Key characteristics of Active Citizenship</vt:lpstr>
      <vt:lpstr>Personal benefits: valuing our skills, improving our employability and meeting new people. </vt:lpstr>
      <vt:lpstr>Personal benefits: valuing our skills, improving our employability and meeting new people. </vt:lpstr>
      <vt:lpstr>Some of major areas of civil activism </vt:lpstr>
      <vt:lpstr>What could we do as an active citizen?</vt:lpstr>
      <vt:lpstr>What could I do as a Voter?</vt:lpstr>
      <vt:lpstr>What to do as a Community Group Member?</vt:lpstr>
      <vt:lpstr>What to do as a good neighbour?</vt:lpstr>
      <vt:lpstr>What to do as a respondible citizen?</vt:lpstr>
      <vt:lpstr>What to do as a Volunteer?</vt:lpstr>
      <vt:lpstr>What to do as a Community Activist?</vt:lpstr>
      <vt:lpstr>What could I do as a Citizen Adviser?</vt:lpstr>
      <vt:lpstr>What could I do as a consumer?</vt:lpstr>
      <vt:lpstr>       Personal benefits: valuing our skills, improving our employability and meeting new people</vt:lpstr>
      <vt:lpstr>Personal benefits: valuing our skills, improving our employability and meeting new people. </vt:lpstr>
      <vt:lpstr>  Some good practice examples from the partnerships across Europe and the World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citizenship</dc:title>
  <dc:creator>lucretia</dc:creator>
  <cp:lastModifiedBy>Vaio</cp:lastModifiedBy>
  <cp:revision>54</cp:revision>
  <dcterms:created xsi:type="dcterms:W3CDTF">2015-07-23T07:04:24Z</dcterms:created>
  <dcterms:modified xsi:type="dcterms:W3CDTF">2015-09-14T05:59:31Z</dcterms:modified>
</cp:coreProperties>
</file>