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06" r:id="rId3"/>
    <p:sldId id="331" r:id="rId4"/>
    <p:sldId id="311" r:id="rId5"/>
    <p:sldId id="332" r:id="rId6"/>
    <p:sldId id="308" r:id="rId7"/>
    <p:sldId id="320" r:id="rId8"/>
    <p:sldId id="333" r:id="rId9"/>
    <p:sldId id="310" r:id="rId10"/>
    <p:sldId id="334" r:id="rId11"/>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00"/>
    <a:srgbClr val="336600"/>
    <a:srgbClr val="81FB8D"/>
    <a:srgbClr val="E0DD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40" autoAdjust="0"/>
    <p:restoredTop sz="94660"/>
  </p:normalViewPr>
  <p:slideViewPr>
    <p:cSldViewPr>
      <p:cViewPr varScale="1">
        <p:scale>
          <a:sx n="97" d="100"/>
          <a:sy n="97" d="100"/>
        </p:scale>
        <p:origin x="584" y="3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Individual commitment </c:v>
                </c:pt>
              </c:strCache>
            </c:strRef>
          </c:tx>
          <c:explosion val="25"/>
          <c:dPt>
            <c:idx val="0"/>
            <c:bubble3D val="0"/>
            <c:spPr>
              <a:solidFill>
                <a:srgbClr val="002060"/>
              </a:solidFill>
            </c:spPr>
            <c:extLst>
              <c:ext xmlns:c16="http://schemas.microsoft.com/office/drawing/2014/chart" uri="{C3380CC4-5D6E-409C-BE32-E72D297353CC}">
                <c16:uniqueId val="{00000001-4076-4113-9359-2E41633B224D}"/>
              </c:ext>
            </c:extLst>
          </c:dPt>
          <c:dPt>
            <c:idx val="1"/>
            <c:bubble3D val="0"/>
            <c:spPr>
              <a:solidFill>
                <a:srgbClr val="92D050"/>
              </a:solidFill>
            </c:spPr>
            <c:extLst>
              <c:ext xmlns:c16="http://schemas.microsoft.com/office/drawing/2014/chart" uri="{C3380CC4-5D6E-409C-BE32-E72D297353CC}">
                <c16:uniqueId val="{00000003-4076-4113-9359-2E41633B224D}"/>
              </c:ext>
            </c:extLst>
          </c:dPt>
          <c:dPt>
            <c:idx val="2"/>
            <c:bubble3D val="0"/>
            <c:spPr>
              <a:solidFill>
                <a:schemeClr val="accent2"/>
              </a:solidFill>
            </c:spPr>
            <c:extLst>
              <c:ext xmlns:c16="http://schemas.microsoft.com/office/drawing/2014/chart" uri="{C3380CC4-5D6E-409C-BE32-E72D297353CC}">
                <c16:uniqueId val="{00000005-4076-4113-9359-2E41633B224D}"/>
              </c:ext>
            </c:extLst>
          </c:dPt>
          <c:cat>
            <c:strRef>
              <c:f>Sheet1!$A$2:$A$5</c:f>
              <c:strCache>
                <c:ptCount val="3"/>
                <c:pt idx="0">
                  <c:v>No </c:v>
                </c:pt>
                <c:pt idx="1">
                  <c:v>Perhaps </c:v>
                </c:pt>
                <c:pt idx="2">
                  <c:v>Yes </c:v>
                </c:pt>
              </c:strCache>
            </c:strRef>
          </c:cat>
          <c:val>
            <c:numRef>
              <c:f>Sheet1!$B$2:$B$5</c:f>
              <c:numCache>
                <c:formatCode>General</c:formatCode>
                <c:ptCount val="4"/>
                <c:pt idx="0">
                  <c:v>25</c:v>
                </c:pt>
                <c:pt idx="1">
                  <c:v>38</c:v>
                </c:pt>
                <c:pt idx="2">
                  <c:v>111</c:v>
                </c:pt>
              </c:numCache>
            </c:numRef>
          </c:val>
          <c:extLst>
            <c:ext xmlns:c16="http://schemas.microsoft.com/office/drawing/2014/chart" uri="{C3380CC4-5D6E-409C-BE32-E72D297353CC}">
              <c16:uniqueId val="{00000006-4076-4113-9359-2E41633B224D}"/>
            </c:ext>
          </c:extLst>
        </c:ser>
        <c:dLbls>
          <c:showLegendKey val="0"/>
          <c:showVal val="0"/>
          <c:showCatName val="0"/>
          <c:showSerName val="0"/>
          <c:showPercent val="0"/>
          <c:showBubbleSize val="0"/>
          <c:showLeaderLines val="1"/>
        </c:dLbls>
      </c:pie3DChart>
    </c:plotArea>
    <c:legend>
      <c:legendPos val="r"/>
      <c:legendEntry>
        <c:idx val="3"/>
        <c:delete val="1"/>
      </c:legendEntry>
      <c:layout/>
      <c:overlay val="0"/>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ro-RO" smtClean="0"/>
              <a:t>Clic pentru editare stil titlu</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smtClean="0"/>
              <a:t>Clic pentru a edita stilul de subtitlu</a:t>
            </a:r>
            <a:endParaRPr lang="fr-FR"/>
          </a:p>
        </p:txBody>
      </p:sp>
      <p:sp>
        <p:nvSpPr>
          <p:cNvPr id="4" name="Espace réservé de la date 3"/>
          <p:cNvSpPr>
            <a:spLocks noGrp="1"/>
          </p:cNvSpPr>
          <p:nvPr>
            <p:ph type="dt" sz="half" idx="10"/>
          </p:nvPr>
        </p:nvSpPr>
        <p:spPr/>
        <p:txBody>
          <a:bodyPr/>
          <a:lstStyle>
            <a:lvl1pPr>
              <a:defRPr/>
            </a:lvl1pPr>
          </a:lstStyle>
          <a:p>
            <a:pPr>
              <a:defRPr/>
            </a:pPr>
            <a:fld id="{BEA3ACF8-2219-4D22-BD64-F3B526026C1E}" type="datetimeFigureOut">
              <a:rPr lang="fr-FR"/>
              <a:pPr>
                <a:defRPr/>
              </a:pPr>
              <a:t>11/01/2017</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92AF7322-D58C-45CE-816B-2301157A0498}" type="slidenum">
              <a:rPr lang="fr-FR"/>
              <a:pPr>
                <a:defRPr/>
              </a:pPr>
              <a:t>‹#›</a:t>
            </a:fld>
            <a:endParaRPr lang="fr-FR" dirty="0"/>
          </a:p>
        </p:txBody>
      </p:sp>
    </p:spTree>
    <p:extLst>
      <p:ext uri="{BB962C8B-B14F-4D97-AF65-F5344CB8AC3E}">
        <p14:creationId xmlns:p14="http://schemas.microsoft.com/office/powerpoint/2010/main" val="3380345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ro-RO" smtClean="0"/>
              <a:t>Clic pentru editare stil titlu</a:t>
            </a:r>
            <a:endParaRPr lang="fr-FR"/>
          </a:p>
        </p:txBody>
      </p:sp>
      <p:sp>
        <p:nvSpPr>
          <p:cNvPr id="3" name="Espace réservé du contenu 2"/>
          <p:cNvSpPr>
            <a:spLocks noGrp="1"/>
          </p:cNvSpPr>
          <p:nvPr>
            <p:ph idx="1"/>
          </p:nvPr>
        </p:nvSpPr>
        <p:spPr/>
        <p:txBody>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4" name="Espace réservé de la date 3"/>
          <p:cNvSpPr>
            <a:spLocks noGrp="1"/>
          </p:cNvSpPr>
          <p:nvPr>
            <p:ph type="dt" sz="half" idx="10"/>
          </p:nvPr>
        </p:nvSpPr>
        <p:spPr/>
        <p:txBody>
          <a:bodyPr/>
          <a:lstStyle>
            <a:lvl1pPr>
              <a:defRPr/>
            </a:lvl1pPr>
          </a:lstStyle>
          <a:p>
            <a:pPr>
              <a:defRPr/>
            </a:pPr>
            <a:fld id="{677DAA98-3281-4798-A520-A7C0F0B958C7}" type="datetimeFigureOut">
              <a:rPr lang="fr-FR"/>
              <a:pPr>
                <a:defRPr/>
              </a:pPr>
              <a:t>11/01/2017</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72191F5F-6131-4429-99A4-07757467CD72}" type="slidenum">
              <a:rPr lang="fr-FR"/>
              <a:pPr>
                <a:defRPr/>
              </a:pPr>
              <a:t>‹#›</a:t>
            </a:fld>
            <a:endParaRPr lang="fr-FR" dirty="0"/>
          </a:p>
        </p:txBody>
      </p:sp>
    </p:spTree>
    <p:extLst>
      <p:ext uri="{BB962C8B-B14F-4D97-AF65-F5344CB8AC3E}">
        <p14:creationId xmlns:p14="http://schemas.microsoft.com/office/powerpoint/2010/main" val="2615453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ro-RO" smtClean="0"/>
              <a:t>Clic pentru editare stil titlu</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Clic pentru editare stiluri text Coordonator</a:t>
            </a:r>
          </a:p>
        </p:txBody>
      </p:sp>
      <p:sp>
        <p:nvSpPr>
          <p:cNvPr id="4" name="Espace réservé de la date 3"/>
          <p:cNvSpPr>
            <a:spLocks noGrp="1"/>
          </p:cNvSpPr>
          <p:nvPr>
            <p:ph type="dt" sz="half" idx="10"/>
          </p:nvPr>
        </p:nvSpPr>
        <p:spPr/>
        <p:txBody>
          <a:bodyPr/>
          <a:lstStyle>
            <a:lvl1pPr>
              <a:defRPr/>
            </a:lvl1pPr>
          </a:lstStyle>
          <a:p>
            <a:pPr>
              <a:defRPr/>
            </a:pPr>
            <a:fld id="{0E9ACE92-C3BB-407D-9B16-2FEF99A855E9}" type="datetimeFigureOut">
              <a:rPr lang="fr-FR"/>
              <a:pPr>
                <a:defRPr/>
              </a:pPr>
              <a:t>11/01/2017</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5D69E03C-1E26-4AF3-92EA-9F947E5D8C70}" type="slidenum">
              <a:rPr lang="fr-FR"/>
              <a:pPr>
                <a:defRPr/>
              </a:pPr>
              <a:t>‹#›</a:t>
            </a:fld>
            <a:endParaRPr lang="fr-FR" dirty="0"/>
          </a:p>
        </p:txBody>
      </p:sp>
    </p:spTree>
    <p:extLst>
      <p:ext uri="{BB962C8B-B14F-4D97-AF65-F5344CB8AC3E}">
        <p14:creationId xmlns:p14="http://schemas.microsoft.com/office/powerpoint/2010/main" val="3975397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ro-RO" smtClean="0"/>
              <a:t>Clic pentru editare stil titlu</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5" name="Espace réservé de la date 3"/>
          <p:cNvSpPr>
            <a:spLocks noGrp="1"/>
          </p:cNvSpPr>
          <p:nvPr>
            <p:ph type="dt" sz="half" idx="10"/>
          </p:nvPr>
        </p:nvSpPr>
        <p:spPr/>
        <p:txBody>
          <a:bodyPr/>
          <a:lstStyle>
            <a:lvl1pPr>
              <a:defRPr/>
            </a:lvl1pPr>
          </a:lstStyle>
          <a:p>
            <a:pPr>
              <a:defRPr/>
            </a:pPr>
            <a:fld id="{B2763137-0224-4E5F-95EF-A9A115229778}" type="datetimeFigureOut">
              <a:rPr lang="fr-FR"/>
              <a:pPr>
                <a:defRPr/>
              </a:pPr>
              <a:t>11/01/2017</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BBB3273A-DEFB-43CD-951D-AABE822D4C81}" type="slidenum">
              <a:rPr lang="fr-FR"/>
              <a:pPr>
                <a:defRPr/>
              </a:pPr>
              <a:t>‹#›</a:t>
            </a:fld>
            <a:endParaRPr lang="fr-FR" dirty="0"/>
          </a:p>
        </p:txBody>
      </p:sp>
    </p:spTree>
    <p:extLst>
      <p:ext uri="{BB962C8B-B14F-4D97-AF65-F5344CB8AC3E}">
        <p14:creationId xmlns:p14="http://schemas.microsoft.com/office/powerpoint/2010/main" val="1101713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ro-RO" smtClean="0"/>
              <a:t>Clic pentru editare stil titlu</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Clic pentru editare stiluri text Coordonator</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Clic pentru editare stiluri text Coordonator</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7" name="Espace réservé de la date 3"/>
          <p:cNvSpPr>
            <a:spLocks noGrp="1"/>
          </p:cNvSpPr>
          <p:nvPr>
            <p:ph type="dt" sz="half" idx="10"/>
          </p:nvPr>
        </p:nvSpPr>
        <p:spPr/>
        <p:txBody>
          <a:bodyPr/>
          <a:lstStyle>
            <a:lvl1pPr>
              <a:defRPr/>
            </a:lvl1pPr>
          </a:lstStyle>
          <a:p>
            <a:pPr>
              <a:defRPr/>
            </a:pPr>
            <a:fld id="{377F5CC8-0647-4D38-A332-1560490D2733}" type="datetimeFigureOut">
              <a:rPr lang="fr-FR"/>
              <a:pPr>
                <a:defRPr/>
              </a:pPr>
              <a:t>11/01/2017</a:t>
            </a:fld>
            <a:endParaRPr lang="fr-FR" dirty="0"/>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pPr>
              <a:defRPr/>
            </a:pPr>
            <a:fld id="{44989507-1D42-4D4E-B57E-7A01AF6361E3}" type="slidenum">
              <a:rPr lang="fr-FR"/>
              <a:pPr>
                <a:defRPr/>
              </a:pPr>
              <a:t>‹#›</a:t>
            </a:fld>
            <a:endParaRPr lang="fr-FR" dirty="0"/>
          </a:p>
        </p:txBody>
      </p:sp>
    </p:spTree>
    <p:extLst>
      <p:ext uri="{BB962C8B-B14F-4D97-AF65-F5344CB8AC3E}">
        <p14:creationId xmlns:p14="http://schemas.microsoft.com/office/powerpoint/2010/main" val="501465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ro-RO" smtClean="0"/>
              <a:t>Clic pentru editare stil titlu</a:t>
            </a:r>
            <a:endParaRPr lang="fr-FR"/>
          </a:p>
        </p:txBody>
      </p:sp>
      <p:sp>
        <p:nvSpPr>
          <p:cNvPr id="3" name="Espace réservé de la date 3"/>
          <p:cNvSpPr>
            <a:spLocks noGrp="1"/>
          </p:cNvSpPr>
          <p:nvPr>
            <p:ph type="dt" sz="half" idx="10"/>
          </p:nvPr>
        </p:nvSpPr>
        <p:spPr/>
        <p:txBody>
          <a:bodyPr/>
          <a:lstStyle>
            <a:lvl1pPr>
              <a:defRPr/>
            </a:lvl1pPr>
          </a:lstStyle>
          <a:p>
            <a:pPr>
              <a:defRPr/>
            </a:pPr>
            <a:fld id="{D678021D-5993-4191-9222-165930A6C331}" type="datetimeFigureOut">
              <a:rPr lang="fr-FR"/>
              <a:pPr>
                <a:defRPr/>
              </a:pPr>
              <a:t>11/01/2017</a:t>
            </a:fld>
            <a:endParaRPr lang="fr-FR" dirty="0"/>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pPr>
              <a:defRPr/>
            </a:pPr>
            <a:fld id="{386E7E30-875E-442E-9D2B-4ADAB6DE3707}" type="slidenum">
              <a:rPr lang="fr-FR"/>
              <a:pPr>
                <a:defRPr/>
              </a:pPr>
              <a:t>‹#›</a:t>
            </a:fld>
            <a:endParaRPr lang="fr-FR" dirty="0"/>
          </a:p>
        </p:txBody>
      </p:sp>
    </p:spTree>
    <p:extLst>
      <p:ext uri="{BB962C8B-B14F-4D97-AF65-F5344CB8AC3E}">
        <p14:creationId xmlns:p14="http://schemas.microsoft.com/office/powerpoint/2010/main" val="555237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6ED2E2BC-750F-487F-A9FD-C12A77218A36}" type="datetimeFigureOut">
              <a:rPr lang="fr-FR"/>
              <a:pPr>
                <a:defRPr/>
              </a:pPr>
              <a:t>11/01/2017</a:t>
            </a:fld>
            <a:endParaRPr lang="fr-FR" dirty="0"/>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pPr>
              <a:defRPr/>
            </a:pPr>
            <a:fld id="{4159AF6F-28BD-4192-BF48-ECDC32F93ECB}" type="slidenum">
              <a:rPr lang="fr-FR"/>
              <a:pPr>
                <a:defRPr/>
              </a:pPr>
              <a:t>‹#›</a:t>
            </a:fld>
            <a:endParaRPr lang="fr-FR" dirty="0"/>
          </a:p>
        </p:txBody>
      </p:sp>
    </p:spTree>
    <p:extLst>
      <p:ext uri="{BB962C8B-B14F-4D97-AF65-F5344CB8AC3E}">
        <p14:creationId xmlns:p14="http://schemas.microsoft.com/office/powerpoint/2010/main" val="272623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ro-RO" smtClean="0"/>
              <a:t>Clic pentru editare stil titlu</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Clic pentru editare stiluri text Coordonator</a:t>
            </a:r>
          </a:p>
        </p:txBody>
      </p:sp>
      <p:sp>
        <p:nvSpPr>
          <p:cNvPr id="5" name="Espace réservé de la date 3"/>
          <p:cNvSpPr>
            <a:spLocks noGrp="1"/>
          </p:cNvSpPr>
          <p:nvPr>
            <p:ph type="dt" sz="half" idx="10"/>
          </p:nvPr>
        </p:nvSpPr>
        <p:spPr/>
        <p:txBody>
          <a:bodyPr/>
          <a:lstStyle>
            <a:lvl1pPr>
              <a:defRPr/>
            </a:lvl1pPr>
          </a:lstStyle>
          <a:p>
            <a:pPr>
              <a:defRPr/>
            </a:pPr>
            <a:fld id="{60B4AA05-8869-46C0-ABDA-2056D0A23625}" type="datetimeFigureOut">
              <a:rPr lang="fr-FR"/>
              <a:pPr>
                <a:defRPr/>
              </a:pPr>
              <a:t>11/01/2017</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7D8CFA80-832F-4D18-83B7-460DB7311E83}" type="slidenum">
              <a:rPr lang="fr-FR"/>
              <a:pPr>
                <a:defRPr/>
              </a:pPr>
              <a:t>‹#›</a:t>
            </a:fld>
            <a:endParaRPr lang="fr-FR" dirty="0"/>
          </a:p>
        </p:txBody>
      </p:sp>
    </p:spTree>
    <p:extLst>
      <p:ext uri="{BB962C8B-B14F-4D97-AF65-F5344CB8AC3E}">
        <p14:creationId xmlns:p14="http://schemas.microsoft.com/office/powerpoint/2010/main" val="584631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ro-RO" smtClean="0"/>
              <a:t>Clic pentru editare stil titlu</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o-RO" noProof="0" smtClean="0"/>
              <a:t>Faceți clic pe pictogramă pentru a adăuga o imagine</a:t>
            </a:r>
            <a:endParaRPr lang="fr-FR" noProof="0" dirty="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Clic pentru editare stiluri text Coordonator</a:t>
            </a:r>
          </a:p>
        </p:txBody>
      </p:sp>
      <p:sp>
        <p:nvSpPr>
          <p:cNvPr id="5" name="Espace réservé de la date 3"/>
          <p:cNvSpPr>
            <a:spLocks noGrp="1"/>
          </p:cNvSpPr>
          <p:nvPr>
            <p:ph type="dt" sz="half" idx="10"/>
          </p:nvPr>
        </p:nvSpPr>
        <p:spPr/>
        <p:txBody>
          <a:bodyPr/>
          <a:lstStyle>
            <a:lvl1pPr>
              <a:defRPr/>
            </a:lvl1pPr>
          </a:lstStyle>
          <a:p>
            <a:pPr>
              <a:defRPr/>
            </a:pPr>
            <a:fld id="{BCD524A7-83AC-4421-9AC7-395928BE109C}" type="datetimeFigureOut">
              <a:rPr lang="fr-FR"/>
              <a:pPr>
                <a:defRPr/>
              </a:pPr>
              <a:t>11/01/2017</a:t>
            </a:fld>
            <a:endParaRPr lang="fr-FR" dirty="0"/>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pPr>
              <a:defRPr/>
            </a:pPr>
            <a:fld id="{1C0B53E0-9602-4912-8AC1-D854775FB699}" type="slidenum">
              <a:rPr lang="fr-FR"/>
              <a:pPr>
                <a:defRPr/>
              </a:pPr>
              <a:t>‹#›</a:t>
            </a:fld>
            <a:endParaRPr lang="fr-FR" dirty="0"/>
          </a:p>
        </p:txBody>
      </p:sp>
    </p:spTree>
    <p:extLst>
      <p:ext uri="{BB962C8B-B14F-4D97-AF65-F5344CB8AC3E}">
        <p14:creationId xmlns:p14="http://schemas.microsoft.com/office/powerpoint/2010/main" val="2496220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ro-RO" smtClean="0"/>
              <a:t>Clic pentru editare stil titlu</a:t>
            </a:r>
            <a:endParaRPr lang="fr-FR"/>
          </a:p>
        </p:txBody>
      </p:sp>
      <p:sp>
        <p:nvSpPr>
          <p:cNvPr id="3" name="Espace réservé du texte vertical 2"/>
          <p:cNvSpPr>
            <a:spLocks noGrp="1"/>
          </p:cNvSpPr>
          <p:nvPr>
            <p:ph type="body" orient="vert" idx="1"/>
          </p:nvPr>
        </p:nvSpPr>
        <p:spPr/>
        <p:txBody>
          <a:bodyPr vert="eaVert"/>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4" name="Espace réservé de la date 3"/>
          <p:cNvSpPr>
            <a:spLocks noGrp="1"/>
          </p:cNvSpPr>
          <p:nvPr>
            <p:ph type="dt" sz="half" idx="10"/>
          </p:nvPr>
        </p:nvSpPr>
        <p:spPr/>
        <p:txBody>
          <a:bodyPr/>
          <a:lstStyle>
            <a:lvl1pPr>
              <a:defRPr/>
            </a:lvl1pPr>
          </a:lstStyle>
          <a:p>
            <a:pPr>
              <a:defRPr/>
            </a:pPr>
            <a:fld id="{0879B287-7307-47F7-8414-738187E6EB1A}" type="datetimeFigureOut">
              <a:rPr lang="fr-FR"/>
              <a:pPr>
                <a:defRPr/>
              </a:pPr>
              <a:t>11/01/2017</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076914B4-A097-48B1-AA47-179C36E05E85}" type="slidenum">
              <a:rPr lang="fr-FR"/>
              <a:pPr>
                <a:defRPr/>
              </a:pPr>
              <a:t>‹#›</a:t>
            </a:fld>
            <a:endParaRPr lang="fr-FR" dirty="0"/>
          </a:p>
        </p:txBody>
      </p:sp>
    </p:spTree>
    <p:extLst>
      <p:ext uri="{BB962C8B-B14F-4D97-AF65-F5344CB8AC3E}">
        <p14:creationId xmlns:p14="http://schemas.microsoft.com/office/powerpoint/2010/main" val="1581824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ro-RO" smtClean="0"/>
              <a:t>Clic pentru editare stil titlu</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4" name="Espace réservé de la date 3"/>
          <p:cNvSpPr>
            <a:spLocks noGrp="1"/>
          </p:cNvSpPr>
          <p:nvPr>
            <p:ph type="dt" sz="half" idx="10"/>
          </p:nvPr>
        </p:nvSpPr>
        <p:spPr/>
        <p:txBody>
          <a:bodyPr/>
          <a:lstStyle>
            <a:lvl1pPr>
              <a:defRPr/>
            </a:lvl1pPr>
          </a:lstStyle>
          <a:p>
            <a:pPr>
              <a:defRPr/>
            </a:pPr>
            <a:fld id="{34FB09C7-901F-40BB-9F70-D4539A82FADB}" type="datetimeFigureOut">
              <a:rPr lang="fr-FR"/>
              <a:pPr>
                <a:defRPr/>
              </a:pPr>
              <a:t>11/01/2017</a:t>
            </a:fld>
            <a:endParaRPr lang="fr-FR" dirty="0"/>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pPr>
              <a:defRPr/>
            </a:pPr>
            <a:fld id="{B30ED8F5-3969-480D-9869-006D028779F4}" type="slidenum">
              <a:rPr lang="fr-FR"/>
              <a:pPr>
                <a:defRPr/>
              </a:pPr>
              <a:t>‹#›</a:t>
            </a:fld>
            <a:endParaRPr lang="fr-FR" dirty="0"/>
          </a:p>
        </p:txBody>
      </p:sp>
    </p:spTree>
    <p:extLst>
      <p:ext uri="{BB962C8B-B14F-4D97-AF65-F5344CB8AC3E}">
        <p14:creationId xmlns:p14="http://schemas.microsoft.com/office/powerpoint/2010/main" val="1936056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ro-RO" smtClean="0"/>
              <a:t>Clic pentru editare stil titlu</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smtClean="0"/>
              <a:t>Clic pentru a edita stilul de subtitlu</a:t>
            </a:r>
            <a:endParaRPr lang="fr-FR"/>
          </a:p>
        </p:txBody>
      </p:sp>
      <p:sp>
        <p:nvSpPr>
          <p:cNvPr id="4" name="Espace réservé de la date 3"/>
          <p:cNvSpPr>
            <a:spLocks noGrp="1"/>
          </p:cNvSpPr>
          <p:nvPr>
            <p:ph type="dt" sz="half" idx="10"/>
          </p:nvPr>
        </p:nvSpPr>
        <p:spPr/>
        <p:txBody>
          <a:bodyPr/>
          <a:lstStyle>
            <a:lvl1pPr>
              <a:defRPr/>
            </a:lvl1pPr>
          </a:lstStyle>
          <a:p>
            <a:pPr>
              <a:defRPr/>
            </a:pPr>
            <a:fld id="{BEA3ACF8-2219-4D22-BD64-F3B526026C1E}" type="datetimeFigureOut">
              <a:rPr lang="fr-FR">
                <a:solidFill>
                  <a:prstClr val="black">
                    <a:tint val="75000"/>
                  </a:prstClr>
                </a:solidFill>
              </a:rPr>
              <a:pPr>
                <a:defRPr/>
              </a:pPr>
              <a:t>11/01/2017</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92AF7322-D58C-45CE-816B-2301157A0498}" type="slidenum">
              <a:rPr lang="fr-FR">
                <a:solidFill>
                  <a:prstClr val="black">
                    <a:tint val="75000"/>
                  </a:prstClr>
                </a:solidFill>
              </a:rPr>
              <a:pPr>
                <a:defRPr/>
              </a:pPr>
              <a:t>‹#›</a:t>
            </a:fld>
            <a:endParaRPr lang="fr-FR" dirty="0">
              <a:solidFill>
                <a:prstClr val="black">
                  <a:tint val="75000"/>
                </a:prstClr>
              </a:solidFill>
            </a:endParaRPr>
          </a:p>
        </p:txBody>
      </p:sp>
    </p:spTree>
    <p:extLst>
      <p:ext uri="{BB962C8B-B14F-4D97-AF65-F5344CB8AC3E}">
        <p14:creationId xmlns:p14="http://schemas.microsoft.com/office/powerpoint/2010/main" val="4188314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ro-RO" smtClean="0"/>
              <a:t>Clic pentru editare stil titlu</a:t>
            </a:r>
            <a:endParaRPr lang="fr-FR"/>
          </a:p>
        </p:txBody>
      </p:sp>
      <p:sp>
        <p:nvSpPr>
          <p:cNvPr id="3" name="Espace réservé du contenu 2"/>
          <p:cNvSpPr>
            <a:spLocks noGrp="1"/>
          </p:cNvSpPr>
          <p:nvPr>
            <p:ph idx="1"/>
          </p:nvPr>
        </p:nvSpPr>
        <p:spPr/>
        <p:txBody>
          <a:body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4" name="Espace réservé de la date 3"/>
          <p:cNvSpPr>
            <a:spLocks noGrp="1"/>
          </p:cNvSpPr>
          <p:nvPr>
            <p:ph type="dt" sz="half" idx="10"/>
          </p:nvPr>
        </p:nvSpPr>
        <p:spPr/>
        <p:txBody>
          <a:bodyPr/>
          <a:lstStyle>
            <a:lvl1pPr>
              <a:defRPr/>
            </a:lvl1pPr>
          </a:lstStyle>
          <a:p>
            <a:pPr>
              <a:defRPr/>
            </a:pPr>
            <a:fld id="{677DAA98-3281-4798-A520-A7C0F0B958C7}" type="datetimeFigureOut">
              <a:rPr lang="fr-FR">
                <a:solidFill>
                  <a:prstClr val="black">
                    <a:tint val="75000"/>
                  </a:prstClr>
                </a:solidFill>
              </a:rPr>
              <a:pPr>
                <a:defRPr/>
              </a:pPr>
              <a:t>11/01/2017</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72191F5F-6131-4429-99A4-07757467CD72}" type="slidenum">
              <a:rPr lang="fr-FR">
                <a:solidFill>
                  <a:prstClr val="black">
                    <a:tint val="75000"/>
                  </a:prstClr>
                </a:solidFill>
              </a:rPr>
              <a:pPr>
                <a:defRPr/>
              </a:pPr>
              <a:t>‹#›</a:t>
            </a:fld>
            <a:endParaRPr lang="fr-FR" dirty="0">
              <a:solidFill>
                <a:prstClr val="black">
                  <a:tint val="75000"/>
                </a:prstClr>
              </a:solidFill>
            </a:endParaRPr>
          </a:p>
        </p:txBody>
      </p:sp>
    </p:spTree>
    <p:extLst>
      <p:ext uri="{BB962C8B-B14F-4D97-AF65-F5344CB8AC3E}">
        <p14:creationId xmlns:p14="http://schemas.microsoft.com/office/powerpoint/2010/main" val="3515086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ro-RO" smtClean="0"/>
              <a:t>Clic pentru editare stil titlu</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smtClean="0"/>
              <a:t>Clic pentru editare stiluri text Coordonator</a:t>
            </a:r>
          </a:p>
        </p:txBody>
      </p:sp>
      <p:sp>
        <p:nvSpPr>
          <p:cNvPr id="4" name="Espace réservé de la date 3"/>
          <p:cNvSpPr>
            <a:spLocks noGrp="1"/>
          </p:cNvSpPr>
          <p:nvPr>
            <p:ph type="dt" sz="half" idx="10"/>
          </p:nvPr>
        </p:nvSpPr>
        <p:spPr/>
        <p:txBody>
          <a:bodyPr/>
          <a:lstStyle>
            <a:lvl1pPr>
              <a:defRPr/>
            </a:lvl1pPr>
          </a:lstStyle>
          <a:p>
            <a:pPr>
              <a:defRPr/>
            </a:pPr>
            <a:fld id="{0E9ACE92-C3BB-407D-9B16-2FEF99A855E9}" type="datetimeFigureOut">
              <a:rPr lang="fr-FR">
                <a:solidFill>
                  <a:prstClr val="black">
                    <a:tint val="75000"/>
                  </a:prstClr>
                </a:solidFill>
              </a:rPr>
              <a:pPr>
                <a:defRPr/>
              </a:pPr>
              <a:t>11/01/2017</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5D69E03C-1E26-4AF3-92EA-9F947E5D8C70}" type="slidenum">
              <a:rPr lang="fr-FR">
                <a:solidFill>
                  <a:prstClr val="black">
                    <a:tint val="75000"/>
                  </a:prstClr>
                </a:solidFill>
              </a:rPr>
              <a:pPr>
                <a:defRPr/>
              </a:pPr>
              <a:t>‹#›</a:t>
            </a:fld>
            <a:endParaRPr lang="fr-FR" dirty="0">
              <a:solidFill>
                <a:prstClr val="black">
                  <a:tint val="75000"/>
                </a:prstClr>
              </a:solidFill>
            </a:endParaRPr>
          </a:p>
        </p:txBody>
      </p:sp>
    </p:spTree>
    <p:extLst>
      <p:ext uri="{BB962C8B-B14F-4D97-AF65-F5344CB8AC3E}">
        <p14:creationId xmlns:p14="http://schemas.microsoft.com/office/powerpoint/2010/main" val="15706163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ro-RO" smtClean="0"/>
              <a:t>Clic pentru editare stil titlu</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5" name="Espace réservé de la date 3"/>
          <p:cNvSpPr>
            <a:spLocks noGrp="1"/>
          </p:cNvSpPr>
          <p:nvPr>
            <p:ph type="dt" sz="half" idx="10"/>
          </p:nvPr>
        </p:nvSpPr>
        <p:spPr/>
        <p:txBody>
          <a:bodyPr/>
          <a:lstStyle>
            <a:lvl1pPr>
              <a:defRPr/>
            </a:lvl1pPr>
          </a:lstStyle>
          <a:p>
            <a:pPr>
              <a:defRPr/>
            </a:pPr>
            <a:fld id="{B2763137-0224-4E5F-95EF-A9A115229778}" type="datetimeFigureOut">
              <a:rPr lang="fr-FR">
                <a:solidFill>
                  <a:prstClr val="black">
                    <a:tint val="75000"/>
                  </a:prstClr>
                </a:solidFill>
              </a:rPr>
              <a:pPr>
                <a:defRPr/>
              </a:pPr>
              <a:t>11/01/2017</a:t>
            </a:fld>
            <a:endParaRPr lang="fr-FR" dirty="0">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BBB3273A-DEFB-43CD-951D-AABE822D4C81}" type="slidenum">
              <a:rPr lang="fr-FR">
                <a:solidFill>
                  <a:prstClr val="black">
                    <a:tint val="75000"/>
                  </a:prstClr>
                </a:solidFill>
              </a:rPr>
              <a:pPr>
                <a:defRPr/>
              </a:pPr>
              <a:t>‹#›</a:t>
            </a:fld>
            <a:endParaRPr lang="fr-FR" dirty="0">
              <a:solidFill>
                <a:prstClr val="black">
                  <a:tint val="75000"/>
                </a:prstClr>
              </a:solidFill>
            </a:endParaRPr>
          </a:p>
        </p:txBody>
      </p:sp>
    </p:spTree>
    <p:extLst>
      <p:ext uri="{BB962C8B-B14F-4D97-AF65-F5344CB8AC3E}">
        <p14:creationId xmlns:p14="http://schemas.microsoft.com/office/powerpoint/2010/main" val="4157649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ro-RO" smtClean="0"/>
              <a:t>Clic pentru editare stil titlu</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Clic pentru editare stiluri text Coordonator</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smtClean="0"/>
              <a:t>Clic pentru editare stiluri text Coordonator</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7" name="Espace réservé de la date 3"/>
          <p:cNvSpPr>
            <a:spLocks noGrp="1"/>
          </p:cNvSpPr>
          <p:nvPr>
            <p:ph type="dt" sz="half" idx="10"/>
          </p:nvPr>
        </p:nvSpPr>
        <p:spPr/>
        <p:txBody>
          <a:bodyPr/>
          <a:lstStyle>
            <a:lvl1pPr>
              <a:defRPr/>
            </a:lvl1pPr>
          </a:lstStyle>
          <a:p>
            <a:pPr>
              <a:defRPr/>
            </a:pPr>
            <a:fld id="{377F5CC8-0647-4D38-A332-1560490D2733}" type="datetimeFigureOut">
              <a:rPr lang="fr-FR">
                <a:solidFill>
                  <a:prstClr val="black">
                    <a:tint val="75000"/>
                  </a:prstClr>
                </a:solidFill>
              </a:rPr>
              <a:pPr>
                <a:defRPr/>
              </a:pPr>
              <a:t>11/01/2017</a:t>
            </a:fld>
            <a:endParaRPr lang="fr-FR" dirty="0">
              <a:solidFill>
                <a:prstClr val="black">
                  <a:tint val="75000"/>
                </a:prstClr>
              </a:solidFill>
            </a:endParaRPr>
          </a:p>
        </p:txBody>
      </p:sp>
      <p:sp>
        <p:nvSpPr>
          <p:cNvPr id="8"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9" name="Espace réservé du numéro de diapositive 5"/>
          <p:cNvSpPr>
            <a:spLocks noGrp="1"/>
          </p:cNvSpPr>
          <p:nvPr>
            <p:ph type="sldNum" sz="quarter" idx="12"/>
          </p:nvPr>
        </p:nvSpPr>
        <p:spPr/>
        <p:txBody>
          <a:bodyPr/>
          <a:lstStyle>
            <a:lvl1pPr>
              <a:defRPr/>
            </a:lvl1pPr>
          </a:lstStyle>
          <a:p>
            <a:pPr>
              <a:defRPr/>
            </a:pPr>
            <a:fld id="{44989507-1D42-4D4E-B57E-7A01AF6361E3}" type="slidenum">
              <a:rPr lang="fr-FR">
                <a:solidFill>
                  <a:prstClr val="black">
                    <a:tint val="75000"/>
                  </a:prstClr>
                </a:solidFill>
              </a:rPr>
              <a:pPr>
                <a:defRPr/>
              </a:pPr>
              <a:t>‹#›</a:t>
            </a:fld>
            <a:endParaRPr lang="fr-FR" dirty="0">
              <a:solidFill>
                <a:prstClr val="black">
                  <a:tint val="75000"/>
                </a:prstClr>
              </a:solidFill>
            </a:endParaRPr>
          </a:p>
        </p:txBody>
      </p:sp>
    </p:spTree>
    <p:extLst>
      <p:ext uri="{BB962C8B-B14F-4D97-AF65-F5344CB8AC3E}">
        <p14:creationId xmlns:p14="http://schemas.microsoft.com/office/powerpoint/2010/main" val="3842046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ro-RO" smtClean="0"/>
              <a:t>Clic pentru editare stil titlu</a:t>
            </a:r>
            <a:endParaRPr lang="fr-FR"/>
          </a:p>
        </p:txBody>
      </p:sp>
      <p:sp>
        <p:nvSpPr>
          <p:cNvPr id="3" name="Espace réservé de la date 3"/>
          <p:cNvSpPr>
            <a:spLocks noGrp="1"/>
          </p:cNvSpPr>
          <p:nvPr>
            <p:ph type="dt" sz="half" idx="10"/>
          </p:nvPr>
        </p:nvSpPr>
        <p:spPr/>
        <p:txBody>
          <a:bodyPr/>
          <a:lstStyle>
            <a:lvl1pPr>
              <a:defRPr/>
            </a:lvl1pPr>
          </a:lstStyle>
          <a:p>
            <a:pPr>
              <a:defRPr/>
            </a:pPr>
            <a:fld id="{D678021D-5993-4191-9222-165930A6C331}" type="datetimeFigureOut">
              <a:rPr lang="fr-FR">
                <a:solidFill>
                  <a:prstClr val="black">
                    <a:tint val="75000"/>
                  </a:prstClr>
                </a:solidFill>
              </a:rPr>
              <a:pPr>
                <a:defRPr/>
              </a:pPr>
              <a:t>11/01/2017</a:t>
            </a:fld>
            <a:endParaRPr lang="fr-FR" dirty="0">
              <a:solidFill>
                <a:prstClr val="black">
                  <a:tint val="75000"/>
                </a:prstClr>
              </a:solidFill>
            </a:endParaRPr>
          </a:p>
        </p:txBody>
      </p:sp>
      <p:sp>
        <p:nvSpPr>
          <p:cNvPr id="4"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5" name="Espace réservé du numéro de diapositive 5"/>
          <p:cNvSpPr>
            <a:spLocks noGrp="1"/>
          </p:cNvSpPr>
          <p:nvPr>
            <p:ph type="sldNum" sz="quarter" idx="12"/>
          </p:nvPr>
        </p:nvSpPr>
        <p:spPr/>
        <p:txBody>
          <a:bodyPr/>
          <a:lstStyle>
            <a:lvl1pPr>
              <a:defRPr/>
            </a:lvl1pPr>
          </a:lstStyle>
          <a:p>
            <a:pPr>
              <a:defRPr/>
            </a:pPr>
            <a:fld id="{386E7E30-875E-442E-9D2B-4ADAB6DE3707}" type="slidenum">
              <a:rPr lang="fr-FR">
                <a:solidFill>
                  <a:prstClr val="black">
                    <a:tint val="75000"/>
                  </a:prstClr>
                </a:solidFill>
              </a:rPr>
              <a:pPr>
                <a:defRPr/>
              </a:pPr>
              <a:t>‹#›</a:t>
            </a:fld>
            <a:endParaRPr lang="fr-FR" dirty="0">
              <a:solidFill>
                <a:prstClr val="black">
                  <a:tint val="75000"/>
                </a:prstClr>
              </a:solidFill>
            </a:endParaRPr>
          </a:p>
        </p:txBody>
      </p:sp>
    </p:spTree>
    <p:extLst>
      <p:ext uri="{BB962C8B-B14F-4D97-AF65-F5344CB8AC3E}">
        <p14:creationId xmlns:p14="http://schemas.microsoft.com/office/powerpoint/2010/main" val="2018926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6ED2E2BC-750F-487F-A9FD-C12A77218A36}" type="datetimeFigureOut">
              <a:rPr lang="fr-FR">
                <a:solidFill>
                  <a:prstClr val="black">
                    <a:tint val="75000"/>
                  </a:prstClr>
                </a:solidFill>
              </a:rPr>
              <a:pPr>
                <a:defRPr/>
              </a:pPr>
              <a:t>11/01/2017</a:t>
            </a:fld>
            <a:endParaRPr lang="fr-FR" dirty="0">
              <a:solidFill>
                <a:prstClr val="black">
                  <a:tint val="75000"/>
                </a:prstClr>
              </a:solidFill>
            </a:endParaRPr>
          </a:p>
        </p:txBody>
      </p:sp>
      <p:sp>
        <p:nvSpPr>
          <p:cNvPr id="3"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4" name="Espace réservé du numéro de diapositive 5"/>
          <p:cNvSpPr>
            <a:spLocks noGrp="1"/>
          </p:cNvSpPr>
          <p:nvPr>
            <p:ph type="sldNum" sz="quarter" idx="12"/>
          </p:nvPr>
        </p:nvSpPr>
        <p:spPr/>
        <p:txBody>
          <a:bodyPr/>
          <a:lstStyle>
            <a:lvl1pPr>
              <a:defRPr/>
            </a:lvl1pPr>
          </a:lstStyle>
          <a:p>
            <a:pPr>
              <a:defRPr/>
            </a:pPr>
            <a:fld id="{4159AF6F-28BD-4192-BF48-ECDC32F93ECB}" type="slidenum">
              <a:rPr lang="fr-FR">
                <a:solidFill>
                  <a:prstClr val="black">
                    <a:tint val="75000"/>
                  </a:prstClr>
                </a:solidFill>
              </a:rPr>
              <a:pPr>
                <a:defRPr/>
              </a:pPr>
              <a:t>‹#›</a:t>
            </a:fld>
            <a:endParaRPr lang="fr-FR" dirty="0">
              <a:solidFill>
                <a:prstClr val="black">
                  <a:tint val="75000"/>
                </a:prstClr>
              </a:solidFill>
            </a:endParaRPr>
          </a:p>
        </p:txBody>
      </p:sp>
    </p:spTree>
    <p:extLst>
      <p:ext uri="{BB962C8B-B14F-4D97-AF65-F5344CB8AC3E}">
        <p14:creationId xmlns:p14="http://schemas.microsoft.com/office/powerpoint/2010/main" val="1070095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ro-RO" smtClean="0"/>
              <a:t>Clic pentru editare stil titlu</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Clic pentru editare stiluri text Coordonator</a:t>
            </a:r>
          </a:p>
        </p:txBody>
      </p:sp>
      <p:sp>
        <p:nvSpPr>
          <p:cNvPr id="5" name="Espace réservé de la date 3"/>
          <p:cNvSpPr>
            <a:spLocks noGrp="1"/>
          </p:cNvSpPr>
          <p:nvPr>
            <p:ph type="dt" sz="half" idx="10"/>
          </p:nvPr>
        </p:nvSpPr>
        <p:spPr/>
        <p:txBody>
          <a:bodyPr/>
          <a:lstStyle>
            <a:lvl1pPr>
              <a:defRPr/>
            </a:lvl1pPr>
          </a:lstStyle>
          <a:p>
            <a:pPr>
              <a:defRPr/>
            </a:pPr>
            <a:fld id="{60B4AA05-8869-46C0-ABDA-2056D0A23625}" type="datetimeFigureOut">
              <a:rPr lang="fr-FR">
                <a:solidFill>
                  <a:prstClr val="black">
                    <a:tint val="75000"/>
                  </a:prstClr>
                </a:solidFill>
              </a:rPr>
              <a:pPr>
                <a:defRPr/>
              </a:pPr>
              <a:t>11/01/2017</a:t>
            </a:fld>
            <a:endParaRPr lang="fr-FR" dirty="0">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7D8CFA80-832F-4D18-83B7-460DB7311E83}" type="slidenum">
              <a:rPr lang="fr-FR">
                <a:solidFill>
                  <a:prstClr val="black">
                    <a:tint val="75000"/>
                  </a:prstClr>
                </a:solidFill>
              </a:rPr>
              <a:pPr>
                <a:defRPr/>
              </a:pPr>
              <a:t>‹#›</a:t>
            </a:fld>
            <a:endParaRPr lang="fr-FR" dirty="0">
              <a:solidFill>
                <a:prstClr val="black">
                  <a:tint val="75000"/>
                </a:prstClr>
              </a:solidFill>
            </a:endParaRPr>
          </a:p>
        </p:txBody>
      </p:sp>
    </p:spTree>
    <p:extLst>
      <p:ext uri="{BB962C8B-B14F-4D97-AF65-F5344CB8AC3E}">
        <p14:creationId xmlns:p14="http://schemas.microsoft.com/office/powerpoint/2010/main" val="2682701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ro-RO" smtClean="0"/>
              <a:t>Clic pentru editare stil titlu</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o-RO" noProof="0" smtClean="0"/>
              <a:t>Faceți clic pe pictogramă pentru a adăuga o imagine</a:t>
            </a:r>
            <a:endParaRPr lang="fr-FR" noProof="0" dirty="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smtClean="0"/>
              <a:t>Clic pentru editare stiluri text Coordonator</a:t>
            </a:r>
          </a:p>
        </p:txBody>
      </p:sp>
      <p:sp>
        <p:nvSpPr>
          <p:cNvPr id="5" name="Espace réservé de la date 3"/>
          <p:cNvSpPr>
            <a:spLocks noGrp="1"/>
          </p:cNvSpPr>
          <p:nvPr>
            <p:ph type="dt" sz="half" idx="10"/>
          </p:nvPr>
        </p:nvSpPr>
        <p:spPr/>
        <p:txBody>
          <a:bodyPr/>
          <a:lstStyle>
            <a:lvl1pPr>
              <a:defRPr/>
            </a:lvl1pPr>
          </a:lstStyle>
          <a:p>
            <a:pPr>
              <a:defRPr/>
            </a:pPr>
            <a:fld id="{BCD524A7-83AC-4421-9AC7-395928BE109C}" type="datetimeFigureOut">
              <a:rPr lang="fr-FR">
                <a:solidFill>
                  <a:prstClr val="black">
                    <a:tint val="75000"/>
                  </a:prstClr>
                </a:solidFill>
              </a:rPr>
              <a:pPr>
                <a:defRPr/>
              </a:pPr>
              <a:t>11/01/2017</a:t>
            </a:fld>
            <a:endParaRPr lang="fr-FR" dirty="0">
              <a:solidFill>
                <a:prstClr val="black">
                  <a:tint val="75000"/>
                </a:prstClr>
              </a:solidFill>
            </a:endParaRPr>
          </a:p>
        </p:txBody>
      </p:sp>
      <p:sp>
        <p:nvSpPr>
          <p:cNvPr id="6"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7" name="Espace réservé du numéro de diapositive 5"/>
          <p:cNvSpPr>
            <a:spLocks noGrp="1"/>
          </p:cNvSpPr>
          <p:nvPr>
            <p:ph type="sldNum" sz="quarter" idx="12"/>
          </p:nvPr>
        </p:nvSpPr>
        <p:spPr/>
        <p:txBody>
          <a:bodyPr/>
          <a:lstStyle>
            <a:lvl1pPr>
              <a:defRPr/>
            </a:lvl1pPr>
          </a:lstStyle>
          <a:p>
            <a:pPr>
              <a:defRPr/>
            </a:pPr>
            <a:fld id="{1C0B53E0-9602-4912-8AC1-D854775FB699}" type="slidenum">
              <a:rPr lang="fr-FR">
                <a:solidFill>
                  <a:prstClr val="black">
                    <a:tint val="75000"/>
                  </a:prstClr>
                </a:solidFill>
              </a:rPr>
              <a:pPr>
                <a:defRPr/>
              </a:pPr>
              <a:t>‹#›</a:t>
            </a:fld>
            <a:endParaRPr lang="fr-FR" dirty="0">
              <a:solidFill>
                <a:prstClr val="black">
                  <a:tint val="75000"/>
                </a:prstClr>
              </a:solidFill>
            </a:endParaRPr>
          </a:p>
        </p:txBody>
      </p:sp>
    </p:spTree>
    <p:extLst>
      <p:ext uri="{BB962C8B-B14F-4D97-AF65-F5344CB8AC3E}">
        <p14:creationId xmlns:p14="http://schemas.microsoft.com/office/powerpoint/2010/main" val="29156106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ro-RO" smtClean="0"/>
              <a:t>Clic pentru editare stil titlu</a:t>
            </a:r>
            <a:endParaRPr lang="fr-FR"/>
          </a:p>
        </p:txBody>
      </p:sp>
      <p:sp>
        <p:nvSpPr>
          <p:cNvPr id="3" name="Espace réservé du texte vertical 2"/>
          <p:cNvSpPr>
            <a:spLocks noGrp="1"/>
          </p:cNvSpPr>
          <p:nvPr>
            <p:ph type="body" orient="vert" idx="1"/>
          </p:nvPr>
        </p:nvSpPr>
        <p:spPr/>
        <p:txBody>
          <a:bodyPr vert="eaVert"/>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4" name="Espace réservé de la date 3"/>
          <p:cNvSpPr>
            <a:spLocks noGrp="1"/>
          </p:cNvSpPr>
          <p:nvPr>
            <p:ph type="dt" sz="half" idx="10"/>
          </p:nvPr>
        </p:nvSpPr>
        <p:spPr/>
        <p:txBody>
          <a:bodyPr/>
          <a:lstStyle>
            <a:lvl1pPr>
              <a:defRPr/>
            </a:lvl1pPr>
          </a:lstStyle>
          <a:p>
            <a:pPr>
              <a:defRPr/>
            </a:pPr>
            <a:fld id="{0879B287-7307-47F7-8414-738187E6EB1A}" type="datetimeFigureOut">
              <a:rPr lang="fr-FR">
                <a:solidFill>
                  <a:prstClr val="black">
                    <a:tint val="75000"/>
                  </a:prstClr>
                </a:solidFill>
              </a:rPr>
              <a:pPr>
                <a:defRPr/>
              </a:pPr>
              <a:t>11/01/2017</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076914B4-A097-48B1-AA47-179C36E05E85}" type="slidenum">
              <a:rPr lang="fr-FR">
                <a:solidFill>
                  <a:prstClr val="black">
                    <a:tint val="75000"/>
                  </a:prstClr>
                </a:solidFill>
              </a:rPr>
              <a:pPr>
                <a:defRPr/>
              </a:pPr>
              <a:t>‹#›</a:t>
            </a:fld>
            <a:endParaRPr lang="fr-FR" dirty="0">
              <a:solidFill>
                <a:prstClr val="black">
                  <a:tint val="75000"/>
                </a:prstClr>
              </a:solidFill>
            </a:endParaRPr>
          </a:p>
        </p:txBody>
      </p:sp>
    </p:spTree>
    <p:extLst>
      <p:ext uri="{BB962C8B-B14F-4D97-AF65-F5344CB8AC3E}">
        <p14:creationId xmlns:p14="http://schemas.microsoft.com/office/powerpoint/2010/main" val="28638293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ro-RO" smtClean="0"/>
              <a:t>Clic pentru editare stil titlu</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ro-RO" smtClean="0"/>
              <a:t>Clic pentru editare stiluri text Coordonator</a:t>
            </a:r>
          </a:p>
          <a:p>
            <a:pPr lvl="1"/>
            <a:r>
              <a:rPr lang="ro-RO" smtClean="0"/>
              <a:t>Al doilea nivel</a:t>
            </a:r>
          </a:p>
          <a:p>
            <a:pPr lvl="2"/>
            <a:r>
              <a:rPr lang="ro-RO" smtClean="0"/>
              <a:t>Al treilea nivel</a:t>
            </a:r>
          </a:p>
          <a:p>
            <a:pPr lvl="3"/>
            <a:r>
              <a:rPr lang="ro-RO" smtClean="0"/>
              <a:t>Al patrulea nivel</a:t>
            </a:r>
          </a:p>
          <a:p>
            <a:pPr lvl="4"/>
            <a:r>
              <a:rPr lang="ro-RO" smtClean="0"/>
              <a:t>Al cincilea nivel</a:t>
            </a:r>
            <a:endParaRPr lang="fr-FR"/>
          </a:p>
        </p:txBody>
      </p:sp>
      <p:sp>
        <p:nvSpPr>
          <p:cNvPr id="4" name="Espace réservé de la date 3"/>
          <p:cNvSpPr>
            <a:spLocks noGrp="1"/>
          </p:cNvSpPr>
          <p:nvPr>
            <p:ph type="dt" sz="half" idx="10"/>
          </p:nvPr>
        </p:nvSpPr>
        <p:spPr/>
        <p:txBody>
          <a:bodyPr/>
          <a:lstStyle>
            <a:lvl1pPr>
              <a:defRPr/>
            </a:lvl1pPr>
          </a:lstStyle>
          <a:p>
            <a:pPr>
              <a:defRPr/>
            </a:pPr>
            <a:fld id="{34FB09C7-901F-40BB-9F70-D4539A82FADB}" type="datetimeFigureOut">
              <a:rPr lang="fr-FR">
                <a:solidFill>
                  <a:prstClr val="black">
                    <a:tint val="75000"/>
                  </a:prstClr>
                </a:solidFill>
              </a:rPr>
              <a:pPr>
                <a:defRPr/>
              </a:pPr>
              <a:t>11/01/2017</a:t>
            </a:fld>
            <a:endParaRPr lang="fr-FR" dirty="0">
              <a:solidFill>
                <a:prstClr val="black">
                  <a:tint val="75000"/>
                </a:prstClr>
              </a:solidFill>
            </a:endParaRPr>
          </a:p>
        </p:txBody>
      </p:sp>
      <p:sp>
        <p:nvSpPr>
          <p:cNvPr id="5" name="Espace réservé du pied de page 4"/>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lvl1pPr>
              <a:defRPr/>
            </a:lvl1pPr>
          </a:lstStyle>
          <a:p>
            <a:pPr>
              <a:defRPr/>
            </a:pPr>
            <a:fld id="{B30ED8F5-3969-480D-9869-006D028779F4}" type="slidenum">
              <a:rPr lang="fr-FR">
                <a:solidFill>
                  <a:prstClr val="black">
                    <a:tint val="75000"/>
                  </a:prstClr>
                </a:solidFill>
              </a:rPr>
              <a:pPr>
                <a:defRPr/>
              </a:pPr>
              <a:t>‹#›</a:t>
            </a:fld>
            <a:endParaRPr lang="fr-FR" dirty="0">
              <a:solidFill>
                <a:prstClr val="black">
                  <a:tint val="75000"/>
                </a:prstClr>
              </a:solidFill>
            </a:endParaRPr>
          </a:p>
        </p:txBody>
      </p:sp>
    </p:spTree>
    <p:extLst>
      <p:ext uri="{BB962C8B-B14F-4D97-AF65-F5344CB8AC3E}">
        <p14:creationId xmlns:p14="http://schemas.microsoft.com/office/powerpoint/2010/main" val="3248607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accent3">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en-US"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en-US" smtClean="0"/>
              <a:t>Cliquez pour modifier les styles du texte du masque</a:t>
            </a:r>
          </a:p>
          <a:p>
            <a:pPr lvl="1"/>
            <a:r>
              <a:rPr lang="fr-FR" altLang="en-US" smtClean="0"/>
              <a:t>Deuxième niveau</a:t>
            </a:r>
          </a:p>
          <a:p>
            <a:pPr lvl="2"/>
            <a:r>
              <a:rPr lang="fr-FR" altLang="en-US" smtClean="0"/>
              <a:t>Troisième niveau</a:t>
            </a:r>
          </a:p>
          <a:p>
            <a:pPr lvl="3"/>
            <a:r>
              <a:rPr lang="fr-FR" altLang="en-US" smtClean="0"/>
              <a:t>Quatrième niveau</a:t>
            </a:r>
          </a:p>
          <a:p>
            <a:pPr lvl="4"/>
            <a:r>
              <a:rPr lang="fr-FR" altLang="en-US"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0E3E8D5-ACCD-40E7-B763-9953A073B4C2}" type="datetimeFigureOut">
              <a:rPr lang="fr-FR"/>
              <a:pPr>
                <a:defRPr/>
              </a:pPr>
              <a:t>11/01/2017</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CE2FB03-E0FE-4FCB-B101-37F0F4CAC228}" type="slidenum">
              <a:rPr lang="fr-FR"/>
              <a:pPr>
                <a:defRPr/>
              </a:pPr>
              <a:t>‹#›</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accent3">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en-US" smtClean="0"/>
              <a:t>Cliquez pour modifier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en-US" smtClean="0"/>
              <a:t>Cliquez pour modifier les styles du texte du masque</a:t>
            </a:r>
          </a:p>
          <a:p>
            <a:pPr lvl="1"/>
            <a:r>
              <a:rPr lang="fr-FR" altLang="en-US" smtClean="0"/>
              <a:t>Deuxième niveau</a:t>
            </a:r>
          </a:p>
          <a:p>
            <a:pPr lvl="2"/>
            <a:r>
              <a:rPr lang="fr-FR" altLang="en-US" smtClean="0"/>
              <a:t>Troisième niveau</a:t>
            </a:r>
          </a:p>
          <a:p>
            <a:pPr lvl="3"/>
            <a:r>
              <a:rPr lang="fr-FR" altLang="en-US" smtClean="0"/>
              <a:t>Quatrième niveau</a:t>
            </a:r>
          </a:p>
          <a:p>
            <a:pPr lvl="4"/>
            <a:r>
              <a:rPr lang="fr-FR" altLang="en-US"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0E3E8D5-ACCD-40E7-B763-9953A073B4C2}" type="datetimeFigureOut">
              <a:rPr lang="fr-FR">
                <a:solidFill>
                  <a:prstClr val="black">
                    <a:tint val="75000"/>
                  </a:prstClr>
                </a:solidFill>
              </a:rPr>
              <a:pPr>
                <a:defRPr/>
              </a:pPr>
              <a:t>11/01/2017</a:t>
            </a:fld>
            <a:endParaRPr lang="fr-FR" dirty="0">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CE2FB03-E0FE-4FCB-B101-37F0F4CAC228}" type="slidenum">
              <a:rPr lang="fr-FR">
                <a:solidFill>
                  <a:prstClr val="black">
                    <a:tint val="75000"/>
                  </a:prstClr>
                </a:solidFill>
              </a:rPr>
              <a:pPr>
                <a:defRPr/>
              </a:pPr>
              <a:t>‹#›</a:t>
            </a:fld>
            <a:endParaRPr lang="fr-FR" dirty="0">
              <a:solidFill>
                <a:prstClr val="black">
                  <a:tint val="75000"/>
                </a:prstClr>
              </a:solidFill>
            </a:endParaRPr>
          </a:p>
        </p:txBody>
      </p:sp>
    </p:spTree>
    <p:extLst>
      <p:ext uri="{BB962C8B-B14F-4D97-AF65-F5344CB8AC3E}">
        <p14:creationId xmlns:p14="http://schemas.microsoft.com/office/powerpoint/2010/main" val="10212986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8.xml"/><Relationship Id="rId4" Type="http://schemas.openxmlformats.org/officeDocument/2006/relationships/image" Target="../media/image1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27846" y="2565976"/>
            <a:ext cx="3088307" cy="2483325"/>
          </a:xfrm>
          <a:prstGeom prst="rect">
            <a:avLst/>
          </a:prstGeom>
          <a:noFill/>
          <a:ln>
            <a:noFill/>
          </a:ln>
          <a:effectLst>
            <a:outerShdw dist="35921" dir="2700000" algn="ctr" rotWithShape="0">
              <a:schemeClr val="bg2"/>
            </a:outerShdw>
            <a:softEdge rad="635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4277" name="ZoneTexte 4"/>
          <p:cNvSpPr txBox="1">
            <a:spLocks noChangeArrowheads="1"/>
          </p:cNvSpPr>
          <p:nvPr/>
        </p:nvSpPr>
        <p:spPr bwMode="auto">
          <a:xfrm>
            <a:off x="8072438" y="6072188"/>
            <a:ext cx="785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solidFill>
                <a:prstClr val="black"/>
              </a:solidFill>
            </a:endParaRPr>
          </a:p>
        </p:txBody>
      </p:sp>
      <p:pic>
        <p:nvPicPr>
          <p:cNvPr id="2055" name="Imag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2161" y="567476"/>
            <a:ext cx="1428750" cy="9906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Imag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07296" y="757976"/>
            <a:ext cx="2805113" cy="8001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Imag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16216" y="472226"/>
            <a:ext cx="876300" cy="10858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8"/>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en-US" sz="1100" b="0" i="0" u="none" strike="noStrike" cap="none" normalizeH="0" baseline="0" smtClean="0">
                <a:ln>
                  <a:noFill/>
                </a:ln>
                <a:solidFill>
                  <a:schemeClr val="tx1"/>
                </a:solidFill>
                <a:effectLst/>
                <a:latin typeface="Arial" pitchFamily="34" charset="0"/>
                <a:ea typeface="Calibri" pitchFamily="34" charset="0"/>
                <a:cs typeface="Arial" pitchFamily="34" charset="0"/>
              </a:rPr>
              <a:t>	</a:t>
            </a:r>
            <a:endParaRPr kumimoji="0" lang="nl-NL"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9"/>
          <p:cNvSpPr>
            <a:spLocks noChangeArrowheads="1"/>
          </p:cNvSpPr>
          <p:nvPr/>
        </p:nvSpPr>
        <p:spPr bwMode="auto">
          <a:xfrm>
            <a:off x="0" y="1447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en-US" sz="1100" b="0" i="0" u="none" strike="noStrike" cap="none" normalizeH="0" baseline="0" smtClean="0">
                <a:ln>
                  <a:noFill/>
                </a:ln>
                <a:solidFill>
                  <a:schemeClr val="tx1"/>
                </a:solidFill>
                <a:effectLst/>
                <a:latin typeface="Arial" pitchFamily="34" charset="0"/>
                <a:ea typeface="Calibri" pitchFamily="34" charset="0"/>
                <a:cs typeface="Arial" pitchFamily="34" charset="0"/>
              </a:rPr>
              <a:t>  </a:t>
            </a:r>
            <a:endParaRPr kumimoji="0" lang="nl-NL"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10"/>
          <p:cNvSpPr>
            <a:spLocks noChangeArrowheads="1"/>
          </p:cNvSpPr>
          <p:nvPr/>
        </p:nvSpPr>
        <p:spPr bwMode="auto">
          <a:xfrm>
            <a:off x="0" y="22479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en-US" sz="1100" b="0" i="0" u="none" strike="noStrike" cap="none" normalizeH="0" baseline="0" smtClean="0">
                <a:ln>
                  <a:noFill/>
                </a:ln>
                <a:solidFill>
                  <a:schemeClr val="tx1"/>
                </a:solidFill>
                <a:effectLst/>
                <a:latin typeface="Arial" pitchFamily="34" charset="0"/>
                <a:ea typeface="Calibri" pitchFamily="34" charset="0"/>
                <a:cs typeface="Arial" pitchFamily="34" charset="0"/>
              </a:rPr>
              <a:t>  </a:t>
            </a:r>
            <a:endParaRPr kumimoji="0" lang="nl-NL"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1"/>
          <p:cNvSpPr>
            <a:spLocks noChangeArrowheads="1"/>
          </p:cNvSpPr>
          <p:nvPr/>
        </p:nvSpPr>
        <p:spPr bwMode="auto">
          <a:xfrm>
            <a:off x="0" y="3333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Dreptunghi 9"/>
          <p:cNvSpPr/>
          <p:nvPr/>
        </p:nvSpPr>
        <p:spPr>
          <a:xfrm>
            <a:off x="539552" y="5248287"/>
            <a:ext cx="8208912" cy="1200329"/>
          </a:xfrm>
          <a:prstGeom prst="rect">
            <a:avLst/>
          </a:prstGeom>
        </p:spPr>
        <p:txBody>
          <a:bodyPr wrap="square">
            <a:spAutoFit/>
          </a:bodyPr>
          <a:lstStyle/>
          <a:p>
            <a:pPr algn="ctr"/>
            <a:r>
              <a:rPr lang="en-US" dirty="0">
                <a:latin typeface="+mn-lt"/>
              </a:rPr>
              <a:t>ELICIT-PLUS – 2014-1-FR01-KA200-002362</a:t>
            </a:r>
          </a:p>
          <a:p>
            <a:pPr algn="just"/>
            <a:r>
              <a:rPr lang="en-US" dirty="0">
                <a:latin typeface="+mn-lt"/>
              </a:rPr>
              <a:t>This project has been funded with support from the European Commission. This communication reflects the views only of the author and the Commission cannot be held responsible for any use which can be made of the information contained therein.</a:t>
            </a:r>
          </a:p>
        </p:txBody>
      </p:sp>
      <p:sp>
        <p:nvSpPr>
          <p:cNvPr id="3" name="AutoShape 2" descr="Imagini pentru commit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Imagini pentru commitmen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Imagini pentru commitmen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8" descr="Imagini pentru commitment"/>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74" name="Titre 1"/>
          <p:cNvSpPr>
            <a:spLocks noGrp="1"/>
          </p:cNvSpPr>
          <p:nvPr>
            <p:ph type="ctrTitle"/>
          </p:nvPr>
        </p:nvSpPr>
        <p:spPr>
          <a:xfrm>
            <a:off x="1778477" y="1844824"/>
            <a:ext cx="5731062" cy="3475471"/>
          </a:xfrm>
          <a:effectLst>
            <a:softEdge rad="635000"/>
          </a:effectLst>
        </p:spPr>
        <p:txBody>
          <a:bodyPr/>
          <a:lstStyle/>
          <a:p>
            <a:r>
              <a:rPr lang="ro-RO" altLang="en-US" sz="3600" b="1" dirty="0" err="1" smtClean="0">
                <a:solidFill>
                  <a:srgbClr val="002060"/>
                </a:solidFill>
                <a:latin typeface="Baskerville Old Face" panose="02020602080505020303" pitchFamily="18" charset="0"/>
              </a:rPr>
              <a:t>Commitment</a:t>
            </a:r>
            <a:r>
              <a:rPr lang="ro-RO" altLang="en-US" sz="3600" b="1" dirty="0" smtClean="0">
                <a:solidFill>
                  <a:srgbClr val="002060"/>
                </a:solidFill>
                <a:latin typeface="Baskerville Old Face" panose="02020602080505020303" pitchFamily="18" charset="0"/>
              </a:rPr>
              <a:t> </a:t>
            </a:r>
            <a:br>
              <a:rPr lang="ro-RO" altLang="en-US" sz="3600" b="1" dirty="0" smtClean="0">
                <a:solidFill>
                  <a:srgbClr val="002060"/>
                </a:solidFill>
                <a:latin typeface="Baskerville Old Face" panose="02020602080505020303" pitchFamily="18" charset="0"/>
              </a:rPr>
            </a:br>
            <a:r>
              <a:rPr lang="ro-RO" altLang="en-US" sz="3600" b="1" dirty="0" smtClean="0">
                <a:solidFill>
                  <a:srgbClr val="002060"/>
                </a:solidFill>
                <a:latin typeface="Baskerville Old Face" panose="02020602080505020303" pitchFamily="18" charset="0"/>
              </a:rPr>
              <a:t/>
            </a:r>
            <a:br>
              <a:rPr lang="ro-RO" altLang="en-US" sz="3600" b="1" dirty="0" smtClean="0">
                <a:solidFill>
                  <a:srgbClr val="002060"/>
                </a:solidFill>
                <a:latin typeface="Baskerville Old Face" panose="02020602080505020303" pitchFamily="18" charset="0"/>
              </a:rPr>
            </a:br>
            <a:r>
              <a:rPr lang="ro-RO" altLang="en-US" sz="3600" b="1" dirty="0" smtClean="0">
                <a:solidFill>
                  <a:srgbClr val="002060"/>
                </a:solidFill>
                <a:latin typeface="Baskerville Old Face" panose="02020602080505020303" pitchFamily="18" charset="0"/>
              </a:rPr>
              <a:t>for </a:t>
            </a:r>
            <a:r>
              <a:rPr lang="ro-RO" altLang="en-US" sz="3600" b="1" dirty="0" err="1" smtClean="0">
                <a:solidFill>
                  <a:srgbClr val="002060"/>
                </a:solidFill>
                <a:latin typeface="Baskerville Old Face" panose="02020602080505020303" pitchFamily="18" charset="0"/>
              </a:rPr>
              <a:t>the</a:t>
            </a:r>
            <a:r>
              <a:rPr lang="ro-RO" altLang="en-US" sz="3600" b="1" dirty="0" smtClean="0">
                <a:solidFill>
                  <a:srgbClr val="002060"/>
                </a:solidFill>
                <a:latin typeface="Baskerville Old Face" panose="02020602080505020303" pitchFamily="18" charset="0"/>
              </a:rPr>
              <a:t> </a:t>
            </a:r>
            <a:br>
              <a:rPr lang="ro-RO" altLang="en-US" sz="3600" b="1" dirty="0" smtClean="0">
                <a:solidFill>
                  <a:srgbClr val="002060"/>
                </a:solidFill>
                <a:latin typeface="Baskerville Old Face" panose="02020602080505020303" pitchFamily="18" charset="0"/>
              </a:rPr>
            </a:br>
            <a:r>
              <a:rPr lang="ro-RO" altLang="en-US" sz="3600" b="1" dirty="0" smtClean="0">
                <a:solidFill>
                  <a:srgbClr val="002060"/>
                </a:solidFill>
                <a:latin typeface="Baskerville Old Face" panose="02020602080505020303" pitchFamily="18" charset="0"/>
              </a:rPr>
              <a:t/>
            </a:r>
            <a:br>
              <a:rPr lang="ro-RO" altLang="en-US" sz="3600" b="1" dirty="0" smtClean="0">
                <a:solidFill>
                  <a:srgbClr val="002060"/>
                </a:solidFill>
                <a:latin typeface="Baskerville Old Face" panose="02020602080505020303" pitchFamily="18" charset="0"/>
              </a:rPr>
            </a:br>
            <a:r>
              <a:rPr lang="ro-RO" altLang="en-US" sz="3600" b="1" dirty="0" smtClean="0">
                <a:solidFill>
                  <a:srgbClr val="002060"/>
                </a:solidFill>
                <a:latin typeface="Baskerville Old Face" panose="02020602080505020303" pitchFamily="18" charset="0"/>
              </a:rPr>
              <a:t>Active European </a:t>
            </a:r>
            <a:r>
              <a:rPr lang="ro-RO" altLang="en-US" sz="3600" b="1" dirty="0" err="1" smtClean="0">
                <a:solidFill>
                  <a:srgbClr val="002060"/>
                </a:solidFill>
                <a:latin typeface="Baskerville Old Face" panose="02020602080505020303" pitchFamily="18" charset="0"/>
              </a:rPr>
              <a:t>Citizenship</a:t>
            </a:r>
            <a:r>
              <a:rPr lang="ro-RO" altLang="en-US" sz="3600" b="1" dirty="0" smtClean="0">
                <a:solidFill>
                  <a:srgbClr val="002060"/>
                </a:solidFill>
                <a:latin typeface="Baskerville Old Face" panose="02020602080505020303" pitchFamily="18" charset="0"/>
              </a:rPr>
              <a:t> </a:t>
            </a:r>
            <a:endParaRPr lang="en-US" altLang="en-US" sz="3600" b="1" dirty="0" smtClean="0">
              <a:solidFill>
                <a:srgbClr val="002060"/>
              </a:solidFill>
              <a:latin typeface="Baskerville Old Face" panose="02020602080505020303" pitchFamily="18" charset="0"/>
            </a:endParaRPr>
          </a:p>
        </p:txBody>
      </p:sp>
    </p:spTree>
    <p:extLst>
      <p:ext uri="{BB962C8B-B14F-4D97-AF65-F5344CB8AC3E}">
        <p14:creationId xmlns:p14="http://schemas.microsoft.com/office/powerpoint/2010/main" val="2205661053"/>
      </p:ext>
    </p:extLst>
  </p:cSld>
  <p:clrMapOvr>
    <a:masterClrMapping/>
  </p:clrMapOvr>
  <p:transition spd="med" advTm="7000">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0"/>
                                  </p:stCondLst>
                                  <p:childTnLst>
                                    <p:set>
                                      <p:cBhvr>
                                        <p:cTn id="6" dur="1" fill="hold">
                                          <p:stCondLst>
                                            <p:cond delay="0"/>
                                          </p:stCondLst>
                                        </p:cTn>
                                        <p:tgtEl>
                                          <p:spTgt spid="1034"/>
                                        </p:tgtEl>
                                        <p:attrNameLst>
                                          <p:attrName>style.visibility</p:attrName>
                                        </p:attrNameLst>
                                      </p:cBhvr>
                                      <p:to>
                                        <p:strVal val="visible"/>
                                      </p:to>
                                    </p:set>
                                    <p:animEffect transition="in" filter="fade">
                                      <p:cBhvr>
                                        <p:cTn id="7" dur="15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3200" b="1" dirty="0" smtClean="0">
                <a:latin typeface="Baskerville Old Face" pitchFamily="18" charset="0"/>
              </a:rPr>
              <a:t>Group </a:t>
            </a:r>
            <a:r>
              <a:rPr lang="ro-RO" sz="3200" b="1" dirty="0" err="1" smtClean="0">
                <a:latin typeface="Baskerville Old Face" pitchFamily="18" charset="0"/>
              </a:rPr>
              <a:t>opinion</a:t>
            </a:r>
            <a:r>
              <a:rPr lang="ro-RO" sz="3200" b="1" dirty="0" smtClean="0">
                <a:latin typeface="Baskerville Old Face" pitchFamily="18" charset="0"/>
              </a:rPr>
              <a:t> </a:t>
            </a:r>
            <a:r>
              <a:rPr lang="ro-RO" sz="3200" b="1" dirty="0" err="1" smtClean="0">
                <a:latin typeface="Baskerville Old Face" pitchFamily="18" charset="0"/>
              </a:rPr>
              <a:t>about</a:t>
            </a:r>
            <a:r>
              <a:rPr lang="ro-RO" sz="3200" b="1" dirty="0" smtClean="0">
                <a:latin typeface="Baskerville Old Face" pitchFamily="18" charset="0"/>
              </a:rPr>
              <a:t> </a:t>
            </a:r>
            <a:r>
              <a:rPr lang="ro-RO" sz="3200" b="1" dirty="0" err="1" smtClean="0">
                <a:latin typeface="Baskerville Old Face" pitchFamily="18" charset="0"/>
              </a:rPr>
              <a:t>the</a:t>
            </a:r>
            <a:r>
              <a:rPr lang="ro-RO" sz="3200" b="1" dirty="0" smtClean="0">
                <a:latin typeface="Baskerville Old Face" pitchFamily="18" charset="0"/>
              </a:rPr>
              <a:t> individual </a:t>
            </a:r>
            <a:r>
              <a:rPr lang="ro-RO" sz="3200" b="1" dirty="0" err="1" smtClean="0">
                <a:latin typeface="Baskerville Old Face" pitchFamily="18" charset="0"/>
              </a:rPr>
              <a:t>commitment</a:t>
            </a:r>
            <a:r>
              <a:rPr lang="ro-RO" sz="3200" b="1" dirty="0" smtClean="0">
                <a:latin typeface="Baskerville Old Face" pitchFamily="18" charset="0"/>
              </a:rPr>
              <a:t> as an active European Citizen </a:t>
            </a:r>
            <a:endParaRPr lang="en-US" sz="3200" b="1" dirty="0">
              <a:latin typeface="Baskerville Old Face"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8353247"/>
              </p:ext>
            </p:extLst>
          </p:nvPr>
        </p:nvGraphicFramePr>
        <p:xfrm>
          <a:off x="467544" y="1844824"/>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99843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7" dur="500"/>
                                        <p:tgtEl>
                                          <p:spTgt spid="4">
                                            <p:graphicEl>
                                              <a:chart seriesIdx="-3" categoryIdx="-3" bldStep="gridLegend"/>
                                            </p:graphicEl>
                                          </p:spTgt>
                                        </p:tgtEl>
                                      </p:cBhvr>
                                    </p:animEffect>
                                  </p:childTnLst>
                                </p:cTn>
                              </p:par>
                            </p:childTnLst>
                          </p:cTn>
                        </p:par>
                        <p:par>
                          <p:cTn id="8" fill="hold">
                            <p:stCondLst>
                              <p:cond delay="5500"/>
                            </p:stCondLst>
                            <p:childTnLst>
                              <p:par>
                                <p:cTn id="9" presetID="10" presetClass="entr" presetSubtype="0" fill="hold" grpId="0" nodeType="afterEffect">
                                  <p:stCondLst>
                                    <p:cond delay="5000"/>
                                  </p:stCondLst>
                                  <p:childTnLst>
                                    <p:set>
                                      <p:cBhvr>
                                        <p:cTn id="10"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fade">
                                      <p:cBhvr>
                                        <p:cTn id="11" dur="500"/>
                                        <p:tgtEl>
                                          <p:spTgt spid="4">
                                            <p:graphicEl>
                                              <a:chart seriesIdx="-4" categoryIdx="0" bldStep="category"/>
                                            </p:graphicEl>
                                          </p:spTgt>
                                        </p:tgtEl>
                                      </p:cBhvr>
                                    </p:animEffect>
                                  </p:childTnLst>
                                </p:cTn>
                              </p:par>
                            </p:childTnLst>
                          </p:cTn>
                        </p:par>
                        <p:par>
                          <p:cTn id="12" fill="hold">
                            <p:stCondLst>
                              <p:cond delay="11000"/>
                            </p:stCondLst>
                            <p:childTnLst>
                              <p:par>
                                <p:cTn id="13" presetID="10" presetClass="entr" presetSubtype="0" fill="hold" grpId="0" nodeType="afterEffect">
                                  <p:stCondLst>
                                    <p:cond delay="5000"/>
                                  </p:stCondLst>
                                  <p:childTnLst>
                                    <p:set>
                                      <p:cBhvr>
                                        <p:cTn id="14"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fade">
                                      <p:cBhvr>
                                        <p:cTn id="15" dur="500"/>
                                        <p:tgtEl>
                                          <p:spTgt spid="4">
                                            <p:graphicEl>
                                              <a:chart seriesIdx="-4" categoryIdx="1" bldStep="category"/>
                                            </p:graphicEl>
                                          </p:spTgt>
                                        </p:tgtEl>
                                      </p:cBhvr>
                                    </p:animEffect>
                                  </p:childTnLst>
                                </p:cTn>
                              </p:par>
                            </p:childTnLst>
                          </p:cTn>
                        </p:par>
                        <p:par>
                          <p:cTn id="16" fill="hold">
                            <p:stCondLst>
                              <p:cond delay="16500"/>
                            </p:stCondLst>
                            <p:childTnLst>
                              <p:par>
                                <p:cTn id="17" presetID="10" presetClass="entr" presetSubtype="0" fill="hold" grpId="0" nodeType="afterEffect">
                                  <p:stCondLst>
                                    <p:cond delay="5000"/>
                                  </p:stCondLst>
                                  <p:childTnLst>
                                    <p:set>
                                      <p:cBhvr>
                                        <p:cTn id="18"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fade">
                                      <p:cBhvr>
                                        <p:cTn id="19" dur="500"/>
                                        <p:tgtEl>
                                          <p:spTgt spid="4">
                                            <p:graphicEl>
                                              <a:chart seriesIdx="-4" categoryIdx="2" bldStep="category"/>
                                            </p:graphicEl>
                                          </p:spTgt>
                                        </p:tgtEl>
                                      </p:cBhvr>
                                    </p:animEffect>
                                  </p:childTnLst>
                                </p:cTn>
                              </p:par>
                            </p:childTnLst>
                          </p:cTn>
                        </p:par>
                        <p:par>
                          <p:cTn id="20" fill="hold">
                            <p:stCondLst>
                              <p:cond delay="22000"/>
                            </p:stCondLst>
                            <p:childTnLst>
                              <p:par>
                                <p:cTn id="21" presetID="10" presetClass="entr" presetSubtype="0" fill="hold" grpId="0" nodeType="afterEffect">
                                  <p:stCondLst>
                                    <p:cond delay="5000"/>
                                  </p:stCondLst>
                                  <p:childTnLst>
                                    <p:set>
                                      <p:cBhvr>
                                        <p:cTn id="22"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fade">
                                      <p:cBhvr>
                                        <p:cTn id="23" dur="500"/>
                                        <p:tgtEl>
                                          <p:spTgt spid="4">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502463" y="332656"/>
            <a:ext cx="8229600" cy="1008112"/>
          </a:xfrm>
        </p:spPr>
        <p:txBody>
          <a:bodyPr/>
          <a:lstStyle/>
          <a:p>
            <a:r>
              <a:rPr lang="ro-RO" sz="3200" b="1" dirty="0" err="1" smtClean="0">
                <a:solidFill>
                  <a:srgbClr val="C00000"/>
                </a:solidFill>
                <a:latin typeface="Baskerville Old Face" pitchFamily="18" charset="0"/>
              </a:rPr>
              <a:t>We</a:t>
            </a:r>
            <a:r>
              <a:rPr lang="ro-RO" sz="3200" b="1" dirty="0" smtClean="0">
                <a:solidFill>
                  <a:srgbClr val="C00000"/>
                </a:solidFill>
                <a:latin typeface="Baskerville Old Face" pitchFamily="18" charset="0"/>
              </a:rPr>
              <a:t> </a:t>
            </a:r>
            <a:r>
              <a:rPr lang="ro-RO" sz="3200" b="1" dirty="0" err="1" smtClean="0">
                <a:solidFill>
                  <a:srgbClr val="C00000"/>
                </a:solidFill>
                <a:latin typeface="Baskerville Old Face" pitchFamily="18" charset="0"/>
              </a:rPr>
              <a:t>want</a:t>
            </a:r>
            <a:r>
              <a:rPr lang="ro-RO" sz="3200" b="1" dirty="0" smtClean="0">
                <a:solidFill>
                  <a:srgbClr val="C00000"/>
                </a:solidFill>
                <a:latin typeface="Baskerville Old Face" pitchFamily="18" charset="0"/>
              </a:rPr>
              <a:t> </a:t>
            </a:r>
            <a:r>
              <a:rPr lang="ro-RO" sz="3200" b="1" dirty="0" err="1" smtClean="0">
                <a:solidFill>
                  <a:srgbClr val="C00000"/>
                </a:solidFill>
                <a:latin typeface="Baskerville Old Face" pitchFamily="18" charset="0"/>
              </a:rPr>
              <a:t>your</a:t>
            </a:r>
            <a:r>
              <a:rPr lang="ro-RO" sz="3200" b="1" dirty="0" smtClean="0">
                <a:solidFill>
                  <a:srgbClr val="C00000"/>
                </a:solidFill>
                <a:latin typeface="Baskerville Old Face" pitchFamily="18" charset="0"/>
              </a:rPr>
              <a:t> </a:t>
            </a:r>
            <a:r>
              <a:rPr lang="en-US" sz="3200" b="1" dirty="0" smtClean="0">
                <a:solidFill>
                  <a:srgbClr val="C00000"/>
                </a:solidFill>
                <a:latin typeface="Baskerville Old Face" pitchFamily="18" charset="0"/>
              </a:rPr>
              <a:t>feedback</a:t>
            </a:r>
            <a:r>
              <a:rPr lang="ro-RO" sz="3200" b="1" dirty="0">
                <a:solidFill>
                  <a:srgbClr val="C00000"/>
                </a:solidFill>
                <a:latin typeface="Baskerville Old Face" pitchFamily="18" charset="0"/>
              </a:rPr>
              <a:t> </a:t>
            </a:r>
            <a:r>
              <a:rPr lang="ro-RO" sz="3200" b="1" dirty="0" smtClean="0">
                <a:solidFill>
                  <a:srgbClr val="C00000"/>
                </a:solidFill>
                <a:latin typeface="Baskerville Old Face" pitchFamily="18" charset="0"/>
              </a:rPr>
              <a:t>on </a:t>
            </a:r>
            <a:r>
              <a:rPr lang="ro-RO" sz="3200" b="1" dirty="0" err="1" smtClean="0">
                <a:solidFill>
                  <a:srgbClr val="C00000"/>
                </a:solidFill>
                <a:latin typeface="Baskerville Old Face" pitchFamily="18" charset="0"/>
              </a:rPr>
              <a:t>this</a:t>
            </a:r>
            <a:r>
              <a:rPr lang="ro-RO" sz="3200" b="1" dirty="0" smtClean="0">
                <a:solidFill>
                  <a:srgbClr val="C00000"/>
                </a:solidFill>
                <a:latin typeface="Baskerville Old Face" pitchFamily="18" charset="0"/>
              </a:rPr>
              <a:t> </a:t>
            </a:r>
            <a:r>
              <a:rPr lang="ro-RO" sz="3200" b="1" dirty="0" err="1" smtClean="0">
                <a:solidFill>
                  <a:srgbClr val="C00000"/>
                </a:solidFill>
                <a:latin typeface="Baskerville Old Face" pitchFamily="18" charset="0"/>
              </a:rPr>
              <a:t>course</a:t>
            </a:r>
            <a:r>
              <a:rPr lang="ro-RO" sz="3200" b="1" dirty="0" smtClean="0">
                <a:solidFill>
                  <a:srgbClr val="C00000"/>
                </a:solidFill>
                <a:latin typeface="Baskerville Old Face" pitchFamily="18" charset="0"/>
              </a:rPr>
              <a:t>.</a:t>
            </a:r>
            <a:r>
              <a:rPr lang="en-US" sz="3200" b="1" dirty="0" smtClean="0">
                <a:solidFill>
                  <a:srgbClr val="C00000"/>
                </a:solidFill>
                <a:latin typeface="Baskerville Old Face" pitchFamily="18" charset="0"/>
              </a:rPr>
              <a:t> </a:t>
            </a:r>
            <a:endParaRPr lang="en-US" sz="3200" b="1" dirty="0">
              <a:solidFill>
                <a:srgbClr val="C00000"/>
              </a:solidFill>
            </a:endParaRPr>
          </a:p>
        </p:txBody>
      </p:sp>
      <p:sp>
        <p:nvSpPr>
          <p:cNvPr id="4" name="Dreptunghi 3"/>
          <p:cNvSpPr/>
          <p:nvPr/>
        </p:nvSpPr>
        <p:spPr>
          <a:xfrm>
            <a:off x="5508104" y="6402799"/>
            <a:ext cx="3223959" cy="369332"/>
          </a:xfrm>
          <a:prstGeom prst="rect">
            <a:avLst/>
          </a:prstGeom>
        </p:spPr>
        <p:txBody>
          <a:bodyPr wrap="none">
            <a:spAutoFit/>
          </a:bodyPr>
          <a:lstStyle/>
          <a:p>
            <a:r>
              <a:rPr lang="en-US" dirty="0"/>
              <a:t>https://bigideasineducation.ca</a:t>
            </a:r>
          </a:p>
        </p:txBody>
      </p:sp>
      <p:sp>
        <p:nvSpPr>
          <p:cNvPr id="5" name="Dreptunghi 2"/>
          <p:cNvSpPr/>
          <p:nvPr/>
        </p:nvSpPr>
        <p:spPr>
          <a:xfrm>
            <a:off x="683568" y="1700807"/>
            <a:ext cx="4536504" cy="4524315"/>
          </a:xfrm>
          <a:prstGeom prst="rect">
            <a:avLst/>
          </a:prstGeom>
        </p:spPr>
        <p:txBody>
          <a:bodyPr wrap="square">
            <a:spAutoFit/>
          </a:bodyPr>
          <a:lstStyle/>
          <a:p>
            <a:pPr algn="just">
              <a:lnSpc>
                <a:spcPct val="150000"/>
              </a:lnSpc>
            </a:pPr>
            <a:r>
              <a:rPr lang="ro-RO" sz="2400" dirty="0" smtClean="0">
                <a:latin typeface="Baskerville Old Face" pitchFamily="18" charset="0"/>
              </a:rPr>
              <a:t>	</a:t>
            </a:r>
            <a:r>
              <a:rPr lang="en-US" sz="2400" b="1" dirty="0" smtClean="0">
                <a:latin typeface="Baskerville Old Face" pitchFamily="18" charset="0"/>
              </a:rPr>
              <a:t>Feedback </a:t>
            </a:r>
            <a:r>
              <a:rPr lang="en-US" sz="2400" b="1" dirty="0">
                <a:latin typeface="Baskerville Old Face" pitchFamily="18" charset="0"/>
              </a:rPr>
              <a:t>is information about </a:t>
            </a:r>
            <a:r>
              <a:rPr lang="ro-RO" sz="2400" b="1" dirty="0" err="1" smtClean="0">
                <a:latin typeface="Baskerville Old Face" pitchFamily="18" charset="0"/>
              </a:rPr>
              <a:t>what</a:t>
            </a:r>
            <a:r>
              <a:rPr lang="ro-RO" sz="2400" b="1" dirty="0" smtClean="0">
                <a:latin typeface="Baskerville Old Face" pitchFamily="18" charset="0"/>
              </a:rPr>
              <a:t> </a:t>
            </a:r>
            <a:r>
              <a:rPr lang="ro-RO" sz="2400" b="1" dirty="0" err="1" smtClean="0">
                <a:latin typeface="Baskerville Old Face" pitchFamily="18" charset="0"/>
              </a:rPr>
              <a:t>was</a:t>
            </a:r>
            <a:r>
              <a:rPr lang="ro-RO" sz="2400" b="1" dirty="0" smtClean="0">
                <a:latin typeface="Baskerville Old Face" pitchFamily="18" charset="0"/>
              </a:rPr>
              <a:t> </a:t>
            </a:r>
            <a:r>
              <a:rPr lang="ro-RO" sz="2400" b="1" dirty="0" err="1" smtClean="0">
                <a:latin typeface="Baskerville Old Face" pitchFamily="18" charset="0"/>
              </a:rPr>
              <a:t>done</a:t>
            </a:r>
            <a:r>
              <a:rPr lang="ro-RO" sz="2400" b="1" dirty="0" smtClean="0">
                <a:latin typeface="Baskerville Old Face" pitchFamily="18" charset="0"/>
              </a:rPr>
              <a:t> </a:t>
            </a:r>
            <a:r>
              <a:rPr lang="ro-RO" sz="2400" b="1" dirty="0" err="1" smtClean="0">
                <a:latin typeface="Baskerville Old Face" pitchFamily="18" charset="0"/>
              </a:rPr>
              <a:t>and</a:t>
            </a:r>
            <a:r>
              <a:rPr lang="ro-RO" sz="2400" b="1" dirty="0" smtClean="0">
                <a:latin typeface="Baskerville Old Face" pitchFamily="18" charset="0"/>
              </a:rPr>
              <a:t> </a:t>
            </a:r>
            <a:r>
              <a:rPr lang="ro-RO" sz="2400" b="1" dirty="0" err="1" smtClean="0">
                <a:latin typeface="Baskerville Old Face" pitchFamily="18" charset="0"/>
              </a:rPr>
              <a:t>how</a:t>
            </a:r>
            <a:r>
              <a:rPr lang="ro-RO" sz="2400" b="1" dirty="0" smtClean="0">
                <a:latin typeface="Baskerville Old Face" pitchFamily="18" charset="0"/>
              </a:rPr>
              <a:t> </a:t>
            </a:r>
            <a:r>
              <a:rPr lang="en-US" sz="2400" b="1" dirty="0" smtClean="0">
                <a:latin typeface="Baskerville Old Face" pitchFamily="18" charset="0"/>
              </a:rPr>
              <a:t>in </a:t>
            </a:r>
            <a:r>
              <a:rPr lang="en-US" sz="2400" b="1" dirty="0">
                <a:latin typeface="Baskerville Old Face" pitchFamily="18" charset="0"/>
              </a:rPr>
              <a:t>light of some goal</a:t>
            </a:r>
            <a:r>
              <a:rPr lang="en-US" sz="2400" b="1" dirty="0" smtClean="0">
                <a:latin typeface="Baskerville Old Face" pitchFamily="18" charset="0"/>
              </a:rPr>
              <a:t>.</a:t>
            </a:r>
            <a:r>
              <a:rPr lang="ro-RO" sz="2400" b="1" dirty="0" smtClean="0">
                <a:latin typeface="Baskerville Old Face" pitchFamily="18" charset="0"/>
              </a:rPr>
              <a:t> I</a:t>
            </a:r>
            <a:r>
              <a:rPr lang="en-US" sz="2400" b="1" dirty="0" smtClean="0">
                <a:latin typeface="Baskerville Old Face" pitchFamily="18" charset="0"/>
              </a:rPr>
              <a:t>t reports </a:t>
            </a:r>
            <a:r>
              <a:rPr lang="en-US" sz="2400" b="1" dirty="0">
                <a:latin typeface="Baskerville Old Face" pitchFamily="18" charset="0"/>
              </a:rPr>
              <a:t>what did and did not </a:t>
            </a:r>
            <a:r>
              <a:rPr lang="en-US" sz="2400" b="1" dirty="0" smtClean="0">
                <a:latin typeface="Baskerville Old Face" pitchFamily="18" charset="0"/>
              </a:rPr>
              <a:t>happen</a:t>
            </a:r>
            <a:r>
              <a:rPr lang="ro-RO" sz="2400" b="1" dirty="0" smtClean="0">
                <a:latin typeface="Baskerville Old Face" pitchFamily="18" charset="0"/>
              </a:rPr>
              <a:t>, </a:t>
            </a:r>
            <a:r>
              <a:rPr lang="ro-RO" sz="2400" b="1" dirty="0" err="1" smtClean="0">
                <a:latin typeface="Baskerville Old Face" pitchFamily="18" charset="0"/>
              </a:rPr>
              <a:t>without</a:t>
            </a:r>
            <a:r>
              <a:rPr lang="ro-RO" sz="2400" b="1" dirty="0" smtClean="0">
                <a:latin typeface="Baskerville Old Face" pitchFamily="18" charset="0"/>
              </a:rPr>
              <a:t> </a:t>
            </a:r>
            <a:r>
              <a:rPr lang="ro-RO" sz="2400" b="1" dirty="0" err="1" smtClean="0">
                <a:latin typeface="Baskerville Old Face" pitchFamily="18" charset="0"/>
              </a:rPr>
              <a:t>making</a:t>
            </a:r>
            <a:r>
              <a:rPr lang="ro-RO" sz="2400" b="1" dirty="0" smtClean="0">
                <a:latin typeface="Baskerville Old Face" pitchFamily="18" charset="0"/>
              </a:rPr>
              <a:t> </a:t>
            </a:r>
            <a:r>
              <a:rPr lang="ro-RO" sz="2400" b="1" dirty="0" err="1" smtClean="0">
                <a:latin typeface="Baskerville Old Face" pitchFamily="18" charset="0"/>
              </a:rPr>
              <a:t>any</a:t>
            </a:r>
            <a:r>
              <a:rPr lang="ro-RO" sz="2400" b="1" dirty="0" smtClean="0">
                <a:latin typeface="Baskerville Old Face" pitchFamily="18" charset="0"/>
              </a:rPr>
              <a:t> </a:t>
            </a:r>
            <a:r>
              <a:rPr lang="ro-RO" sz="2400" b="1" dirty="0" err="1" smtClean="0">
                <a:latin typeface="Baskerville Old Face" pitchFamily="18" charset="0"/>
              </a:rPr>
              <a:t>judgement</a:t>
            </a:r>
            <a:r>
              <a:rPr lang="ro-RO" sz="2400" b="1" dirty="0" smtClean="0">
                <a:latin typeface="Baskerville Old Face" pitchFamily="18" charset="0"/>
              </a:rPr>
              <a:t>. </a:t>
            </a:r>
          </a:p>
          <a:p>
            <a:pPr algn="just">
              <a:lnSpc>
                <a:spcPct val="150000"/>
              </a:lnSpc>
            </a:pPr>
            <a:r>
              <a:rPr lang="ro-RO" sz="2400" b="1" dirty="0">
                <a:latin typeface="Baskerville Old Face" pitchFamily="18" charset="0"/>
              </a:rPr>
              <a:t>	</a:t>
            </a:r>
            <a:r>
              <a:rPr lang="en-US" sz="2400" b="1" dirty="0" smtClean="0">
                <a:latin typeface="Baskerville Old Face" pitchFamily="18" charset="0"/>
              </a:rPr>
              <a:t>The </a:t>
            </a:r>
            <a:r>
              <a:rPr lang="en-US" sz="2400" b="1" dirty="0">
                <a:latin typeface="Baskerville Old Face" pitchFamily="18" charset="0"/>
              </a:rPr>
              <a:t>purpose of feedback is to provide information and observations about a </a:t>
            </a:r>
            <a:r>
              <a:rPr lang="en-US" sz="2400" b="1" dirty="0" smtClean="0">
                <a:latin typeface="Baskerville Old Face" pitchFamily="18" charset="0"/>
              </a:rPr>
              <a:t>performance</a:t>
            </a:r>
            <a:r>
              <a:rPr lang="ro-RO" sz="2400" b="1" dirty="0" smtClean="0">
                <a:latin typeface="Baskerville Old Face" pitchFamily="18" charset="0"/>
              </a:rPr>
              <a:t>.</a:t>
            </a: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36095" y="2060848"/>
            <a:ext cx="3113169" cy="3816424"/>
          </a:xfrm>
          <a:prstGeom prst="rect">
            <a:avLst/>
          </a:prstGeom>
          <a:noFill/>
          <a:ln>
            <a:noFill/>
          </a:ln>
          <a:effectLst>
            <a:outerShdw dist="35921" dir="2700000" algn="ctr" rotWithShape="0">
              <a:schemeClr val="bg2"/>
            </a:outerShdw>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8709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par>
                                <p:cTn id="8" presetID="10" presetClass="entr" presetSubtype="0" fill="hold" grpId="0" nodeType="withEffect">
                                  <p:stCondLst>
                                    <p:cond delay="8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or 4"/>
          <p:cNvSpPr/>
          <p:nvPr/>
        </p:nvSpPr>
        <p:spPr>
          <a:xfrm>
            <a:off x="2693366" y="2294620"/>
            <a:ext cx="3925543" cy="3600400"/>
          </a:xfrm>
          <a:prstGeom prst="donut">
            <a:avLst/>
          </a:prstGeom>
          <a:solidFill>
            <a:schemeClr val="accent3">
              <a:lumMod val="60000"/>
              <a:lumOff val="40000"/>
            </a:schemeClr>
          </a:solidFill>
          <a:ln w="57150">
            <a:noFill/>
          </a:ln>
          <a:effectLst>
            <a:glow rad="228600">
              <a:schemeClr val="accent2">
                <a:lumMod val="60000"/>
                <a:lumOff val="4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u 1"/>
          <p:cNvSpPr>
            <a:spLocks noGrp="1"/>
          </p:cNvSpPr>
          <p:nvPr>
            <p:ph type="title"/>
          </p:nvPr>
        </p:nvSpPr>
        <p:spPr>
          <a:xfrm>
            <a:off x="385189" y="20704"/>
            <a:ext cx="8229600" cy="1143000"/>
          </a:xfrm>
        </p:spPr>
        <p:txBody>
          <a:bodyPr/>
          <a:lstStyle/>
          <a:p>
            <a:r>
              <a:rPr lang="ro-RO" sz="3000" b="1" dirty="0" err="1" smtClean="0">
                <a:latin typeface="Baskerville Old Face" pitchFamily="18" charset="0"/>
              </a:rPr>
              <a:t>Please</a:t>
            </a:r>
            <a:r>
              <a:rPr lang="ro-RO" sz="3000" b="1" dirty="0" smtClean="0">
                <a:latin typeface="Baskerville Old Face" pitchFamily="18" charset="0"/>
              </a:rPr>
              <a:t> </a:t>
            </a:r>
            <a:r>
              <a:rPr lang="ro-RO" sz="3000" b="1" dirty="0" err="1" smtClean="0">
                <a:latin typeface="Baskerville Old Face" pitchFamily="18" charset="0"/>
              </a:rPr>
              <a:t>write</a:t>
            </a:r>
            <a:r>
              <a:rPr lang="ro-RO" sz="3000" b="1" dirty="0" smtClean="0">
                <a:latin typeface="Baskerville Old Face" pitchFamily="18" charset="0"/>
              </a:rPr>
              <a:t> on </a:t>
            </a:r>
            <a:r>
              <a:rPr lang="ro-RO" sz="3000" b="1" dirty="0" err="1" smtClean="0">
                <a:latin typeface="Baskerville Old Face" pitchFamily="18" charset="0"/>
              </a:rPr>
              <a:t>the</a:t>
            </a:r>
            <a:r>
              <a:rPr lang="ro-RO" sz="3000" b="1" dirty="0" smtClean="0">
                <a:latin typeface="Baskerville Old Face" pitchFamily="18" charset="0"/>
              </a:rPr>
              <a:t> </a:t>
            </a:r>
            <a:r>
              <a:rPr lang="ro-RO" sz="3000" b="1" dirty="0" err="1" smtClean="0">
                <a:latin typeface="Baskerville Old Face" pitchFamily="18" charset="0"/>
              </a:rPr>
              <a:t>posters</a:t>
            </a:r>
            <a:r>
              <a:rPr lang="ro-RO" sz="3000" b="1" dirty="0" smtClean="0">
                <a:latin typeface="Baskerville Old Face" pitchFamily="18" charset="0"/>
              </a:rPr>
              <a:t>, for </a:t>
            </a:r>
            <a:r>
              <a:rPr lang="ro-RO" sz="3000" b="1" dirty="0" err="1" smtClean="0">
                <a:latin typeface="Baskerville Old Face" pitchFamily="18" charset="0"/>
              </a:rPr>
              <a:t>this</a:t>
            </a:r>
            <a:r>
              <a:rPr lang="ro-RO" sz="3000" b="1" dirty="0" smtClean="0">
                <a:latin typeface="Baskerville Old Face" pitchFamily="18" charset="0"/>
              </a:rPr>
              <a:t> </a:t>
            </a:r>
            <a:r>
              <a:rPr lang="ro-RO" sz="3000" b="1" dirty="0" err="1" smtClean="0">
                <a:latin typeface="Baskerville Old Face" pitchFamily="18" charset="0"/>
              </a:rPr>
              <a:t>course</a:t>
            </a:r>
            <a:r>
              <a:rPr lang="ro-RO" sz="3000" b="1" dirty="0" smtClean="0">
                <a:latin typeface="Baskerville Old Face" pitchFamily="18" charset="0"/>
              </a:rPr>
              <a:t>:</a:t>
            </a:r>
            <a:endParaRPr lang="en-US" sz="3000" b="1" dirty="0">
              <a:solidFill>
                <a:srgbClr val="FF0000"/>
              </a:solidFill>
              <a:latin typeface="Baskerville Old Face" pitchFamily="18" charset="0"/>
            </a:endParaRPr>
          </a:p>
        </p:txBody>
      </p:sp>
      <p:sp>
        <p:nvSpPr>
          <p:cNvPr id="7" name="Săgeată în sus 6"/>
          <p:cNvSpPr/>
          <p:nvPr/>
        </p:nvSpPr>
        <p:spPr>
          <a:xfrm rot="14151081">
            <a:off x="2883361" y="2959974"/>
            <a:ext cx="638360" cy="3671105"/>
          </a:xfrm>
          <a:prstGeom prst="up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ăgeată în sus 5"/>
          <p:cNvSpPr/>
          <p:nvPr/>
        </p:nvSpPr>
        <p:spPr>
          <a:xfrm>
            <a:off x="4398890" y="980728"/>
            <a:ext cx="638360" cy="3138648"/>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8" name="Săgeată în sus 7"/>
          <p:cNvSpPr/>
          <p:nvPr/>
        </p:nvSpPr>
        <p:spPr>
          <a:xfrm rot="7771650">
            <a:off x="5714041" y="3120275"/>
            <a:ext cx="638360" cy="3448869"/>
          </a:xfrm>
          <a:prstGeom prst="up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42508" y="3077620"/>
            <a:ext cx="2287762" cy="195069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1400" dirty="0" smtClean="0">
                <a:solidFill>
                  <a:schemeClr val="bg1"/>
                </a:solidFill>
              </a:rPr>
              <a:t> </a:t>
            </a:r>
            <a:endParaRPr lang="en-US" sz="1400" dirty="0">
              <a:solidFill>
                <a:schemeClr val="bg1"/>
              </a:solidFill>
            </a:endParaRPr>
          </a:p>
        </p:txBody>
      </p:sp>
      <p:sp>
        <p:nvSpPr>
          <p:cNvPr id="11" name="CasetăText 10"/>
          <p:cNvSpPr txBox="1"/>
          <p:nvPr/>
        </p:nvSpPr>
        <p:spPr>
          <a:xfrm>
            <a:off x="3853891" y="3791356"/>
            <a:ext cx="1728358" cy="523220"/>
          </a:xfrm>
          <a:prstGeom prst="rect">
            <a:avLst/>
          </a:prstGeom>
          <a:noFill/>
        </p:spPr>
        <p:txBody>
          <a:bodyPr wrap="none" rtlCol="0">
            <a:spAutoFit/>
          </a:bodyPr>
          <a:lstStyle/>
          <a:p>
            <a:r>
              <a:rPr lang="ro-RO" sz="2800" b="1" dirty="0" err="1" smtClean="0">
                <a:latin typeface="Baskerville Old Face" panose="02020602080505020303" pitchFamily="18" charset="0"/>
              </a:rPr>
              <a:t>Objectives</a:t>
            </a:r>
            <a:r>
              <a:rPr lang="ro-RO" dirty="0" smtClean="0"/>
              <a:t> </a:t>
            </a:r>
            <a:endParaRPr lang="en-US" dirty="0"/>
          </a:p>
        </p:txBody>
      </p:sp>
      <p:sp>
        <p:nvSpPr>
          <p:cNvPr id="12" name="TextBox 11"/>
          <p:cNvSpPr txBox="1"/>
          <p:nvPr/>
        </p:nvSpPr>
        <p:spPr>
          <a:xfrm rot="18086586">
            <a:off x="2951148" y="3146835"/>
            <a:ext cx="1182721" cy="461665"/>
          </a:xfrm>
          <a:prstGeom prst="rect">
            <a:avLst/>
          </a:prstGeom>
          <a:noFill/>
        </p:spPr>
        <p:txBody>
          <a:bodyPr wrap="square" rtlCol="0">
            <a:spAutoFit/>
          </a:bodyPr>
          <a:lstStyle/>
          <a:p>
            <a:r>
              <a:rPr lang="ro-RO" sz="2400" b="1" dirty="0" smtClean="0">
                <a:solidFill>
                  <a:srgbClr val="FF0000"/>
                </a:solidFill>
                <a:latin typeface="Baskerville Old Face" pitchFamily="18" charset="0"/>
              </a:rPr>
              <a:t>Explicit</a:t>
            </a:r>
            <a:endParaRPr lang="en-US" sz="2400" b="1" dirty="0">
              <a:solidFill>
                <a:srgbClr val="FF0000"/>
              </a:solidFill>
              <a:latin typeface="Baskerville Old Face" pitchFamily="18" charset="0"/>
            </a:endParaRPr>
          </a:p>
        </p:txBody>
      </p:sp>
      <p:sp>
        <p:nvSpPr>
          <p:cNvPr id="15" name="TextBox 14"/>
          <p:cNvSpPr txBox="1"/>
          <p:nvPr/>
        </p:nvSpPr>
        <p:spPr>
          <a:xfrm rot="3532208">
            <a:off x="5250525" y="3216596"/>
            <a:ext cx="1292912" cy="461665"/>
          </a:xfrm>
          <a:prstGeom prst="rect">
            <a:avLst/>
          </a:prstGeom>
          <a:noFill/>
        </p:spPr>
        <p:txBody>
          <a:bodyPr wrap="square" rtlCol="0">
            <a:spAutoFit/>
          </a:bodyPr>
          <a:lstStyle/>
          <a:p>
            <a:r>
              <a:rPr lang="ro-RO" sz="2400" b="1" dirty="0" smtClean="0">
                <a:solidFill>
                  <a:srgbClr val="002060"/>
                </a:solidFill>
                <a:latin typeface="Baskerville Old Face" pitchFamily="18" charset="0"/>
              </a:rPr>
              <a:t>Implicit</a:t>
            </a:r>
            <a:endParaRPr lang="en-US" sz="2400" b="1" dirty="0">
              <a:solidFill>
                <a:srgbClr val="002060"/>
              </a:solidFill>
              <a:latin typeface="Baskerville Old Face" pitchFamily="18" charset="0"/>
            </a:endParaRPr>
          </a:p>
        </p:txBody>
      </p:sp>
      <p:sp>
        <p:nvSpPr>
          <p:cNvPr id="16" name="TextBox 15"/>
          <p:cNvSpPr txBox="1"/>
          <p:nvPr/>
        </p:nvSpPr>
        <p:spPr>
          <a:xfrm>
            <a:off x="4109319" y="5099992"/>
            <a:ext cx="1255863" cy="461665"/>
          </a:xfrm>
          <a:prstGeom prst="rect">
            <a:avLst/>
          </a:prstGeom>
          <a:noFill/>
        </p:spPr>
        <p:txBody>
          <a:bodyPr wrap="square" rtlCol="0">
            <a:spAutoFit/>
          </a:bodyPr>
          <a:lstStyle/>
          <a:p>
            <a:r>
              <a:rPr lang="ro-RO" sz="2400" b="1" dirty="0" err="1" smtClean="0">
                <a:solidFill>
                  <a:srgbClr val="00B050"/>
                </a:solidFill>
                <a:latin typeface="Baskerville Old Face" pitchFamily="18" charset="0"/>
              </a:rPr>
              <a:t>Hidden</a:t>
            </a:r>
            <a:endParaRPr lang="en-US" sz="2400" b="1" dirty="0">
              <a:solidFill>
                <a:srgbClr val="00B050"/>
              </a:solidFill>
              <a:latin typeface="Baskerville Old Face" pitchFamily="18" charset="0"/>
            </a:endParaRPr>
          </a:p>
        </p:txBody>
      </p:sp>
    </p:spTree>
    <p:extLst>
      <p:ext uri="{BB962C8B-B14F-4D97-AF65-F5344CB8AC3E}">
        <p14:creationId xmlns:p14="http://schemas.microsoft.com/office/powerpoint/2010/main" val="229243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5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6000"/>
                            </p:stCondLst>
                            <p:childTnLst>
                              <p:par>
                                <p:cTn id="13" presetID="10" presetClass="entr" presetSubtype="0" fill="hold" nodeType="afterEffect">
                                  <p:stCondLst>
                                    <p:cond delay="300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fade">
                                      <p:cBhvr>
                                        <p:cTn id="15" dur="500"/>
                                        <p:tgtEl>
                                          <p:spTgt spid="11">
                                            <p:txEl>
                                              <p:pRg st="0" end="0"/>
                                            </p:txEl>
                                          </p:spTgt>
                                        </p:tgtEl>
                                      </p:cBhvr>
                                    </p:animEffect>
                                  </p:childTnLst>
                                </p:cTn>
                              </p:par>
                            </p:childTnLst>
                          </p:cTn>
                        </p:par>
                        <p:par>
                          <p:cTn id="16" fill="hold">
                            <p:stCondLst>
                              <p:cond delay="9500"/>
                            </p:stCondLst>
                            <p:childTnLst>
                              <p:par>
                                <p:cTn id="17" presetID="10" presetClass="entr" presetSubtype="0" fill="hold" grpId="0" nodeType="afterEffect">
                                  <p:stCondLst>
                                    <p:cond delay="2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2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12000"/>
                            </p:stCondLst>
                            <p:childTnLst>
                              <p:par>
                                <p:cTn id="24" presetID="10" presetClass="entr" presetSubtype="0" fill="hold" grpId="0" nodeType="afterEffect">
                                  <p:stCondLst>
                                    <p:cond delay="500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grpId="0" nodeType="withEffect">
                                  <p:stCondLst>
                                    <p:cond delay="500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17500"/>
                            </p:stCondLst>
                            <p:childTnLst>
                              <p:par>
                                <p:cTn id="31" presetID="10" presetClass="entr" presetSubtype="0" fill="hold" grpId="0" nodeType="afterEffect">
                                  <p:stCondLst>
                                    <p:cond delay="500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0" presetClass="entr" presetSubtype="0" fill="hold" grpId="0" nodeType="withEffect">
                                  <p:stCondLst>
                                    <p:cond delay="500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6" grpId="0" animBg="1"/>
      <p:bldP spid="8" grpId="0" animBg="1"/>
      <p:bldP spid="9" grpId="0" animBg="1"/>
      <p:bldP spid="12"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251520" y="188640"/>
            <a:ext cx="8589640" cy="1368152"/>
          </a:xfrm>
        </p:spPr>
        <p:txBody>
          <a:bodyPr/>
          <a:lstStyle/>
          <a:p>
            <a:r>
              <a:rPr lang="ro-RO" sz="3600" b="1" dirty="0" err="1" smtClean="0">
                <a:solidFill>
                  <a:srgbClr val="C00000"/>
                </a:solidFill>
                <a:latin typeface="Baskerville Old Face" pitchFamily="18" charset="0"/>
              </a:rPr>
              <a:t>Assessment</a:t>
            </a:r>
            <a:r>
              <a:rPr lang="ro-RO" sz="3600" b="1" dirty="0" smtClean="0">
                <a:latin typeface="Baskerville Old Face" pitchFamily="18" charset="0"/>
              </a:rPr>
              <a:t> </a:t>
            </a:r>
            <a:r>
              <a:rPr lang="en-US" sz="3600" b="1" dirty="0">
                <a:latin typeface="Baskerville Old Face" pitchFamily="18" charset="0"/>
              </a:rPr>
              <a:t> </a:t>
            </a:r>
            <a:r>
              <a:rPr lang="ro-RO" sz="3200" b="1" dirty="0" smtClean="0">
                <a:latin typeface="Baskerville Old Face" pitchFamily="18" charset="0"/>
              </a:rPr>
              <a:t/>
            </a:r>
            <a:br>
              <a:rPr lang="ro-RO" sz="3200" b="1" dirty="0" smtClean="0">
                <a:latin typeface="Baskerville Old Face" pitchFamily="18" charset="0"/>
              </a:rPr>
            </a:br>
            <a:r>
              <a:rPr lang="ro-RO" sz="3200" b="1" dirty="0" smtClean="0">
                <a:latin typeface="Baskerville Old Face" pitchFamily="18" charset="0"/>
              </a:rPr>
              <a:t>(</a:t>
            </a:r>
            <a:r>
              <a:rPr lang="en-US" sz="2400" b="1" dirty="0" smtClean="0">
                <a:latin typeface="Baskerville Old Face" pitchFamily="18" charset="0"/>
              </a:rPr>
              <a:t>the </a:t>
            </a:r>
            <a:r>
              <a:rPr lang="en-US" sz="2400" b="1" dirty="0">
                <a:latin typeface="Baskerville Old Face" pitchFamily="18" charset="0"/>
              </a:rPr>
              <a:t>process of documenting knowledge, skills, attitudes, and </a:t>
            </a:r>
            <a:r>
              <a:rPr lang="en-US" sz="2400" b="1" dirty="0" smtClean="0">
                <a:latin typeface="Baskerville Old Face" pitchFamily="18" charset="0"/>
              </a:rPr>
              <a:t>beliefs</a:t>
            </a:r>
            <a:r>
              <a:rPr lang="ro-RO" sz="2400" b="1" dirty="0" smtClean="0">
                <a:latin typeface="Baskerville Old Face" pitchFamily="18" charset="0"/>
              </a:rPr>
              <a:t>)</a:t>
            </a:r>
            <a:endParaRPr lang="en-US" sz="2400" b="1" dirty="0">
              <a:latin typeface="Baskerville Old Face" pitchFamily="18" charset="0"/>
            </a:endParaRPr>
          </a:p>
        </p:txBody>
      </p:sp>
      <p:sp>
        <p:nvSpPr>
          <p:cNvPr id="3" name="Substituent conținut 2"/>
          <p:cNvSpPr>
            <a:spLocks noGrp="1"/>
          </p:cNvSpPr>
          <p:nvPr>
            <p:ph idx="1"/>
          </p:nvPr>
        </p:nvSpPr>
        <p:spPr>
          <a:xfrm>
            <a:off x="395536" y="1700808"/>
            <a:ext cx="8229600" cy="4853136"/>
          </a:xfrm>
        </p:spPr>
        <p:txBody>
          <a:bodyPr/>
          <a:lstStyle/>
          <a:p>
            <a:pPr marL="0" lvl="0" indent="0">
              <a:buNone/>
            </a:pPr>
            <a:r>
              <a:rPr lang="ro-RO" sz="2400" dirty="0" smtClean="0">
                <a:latin typeface="Baskerville Old Face" panose="02020602080505020303" pitchFamily="18" charset="0"/>
              </a:rPr>
              <a:t>	</a:t>
            </a:r>
            <a:r>
              <a:rPr lang="ro-RO" sz="2800" b="1" dirty="0" err="1" smtClean="0">
                <a:solidFill>
                  <a:srgbClr val="FF0000"/>
                </a:solidFill>
                <a:latin typeface="Baskerville Old Face" panose="02020602080505020303" pitchFamily="18" charset="0"/>
              </a:rPr>
              <a:t>Several</a:t>
            </a:r>
            <a:r>
              <a:rPr lang="ro-RO" sz="2800" b="1" dirty="0" smtClean="0">
                <a:solidFill>
                  <a:srgbClr val="FF0000"/>
                </a:solidFill>
                <a:latin typeface="Baskerville Old Face" panose="02020602080505020303" pitchFamily="18" charset="0"/>
              </a:rPr>
              <a:t> </a:t>
            </a:r>
            <a:r>
              <a:rPr lang="ro-RO" sz="2800" b="1" dirty="0" err="1" smtClean="0">
                <a:solidFill>
                  <a:srgbClr val="FF0000"/>
                </a:solidFill>
                <a:latin typeface="Baskerville Old Face" panose="02020602080505020303" pitchFamily="18" charset="0"/>
              </a:rPr>
              <a:t>criteria</a:t>
            </a:r>
            <a:r>
              <a:rPr lang="ro-RO" sz="2800" b="1" dirty="0" smtClean="0">
                <a:solidFill>
                  <a:srgbClr val="FF0000"/>
                </a:solidFill>
                <a:latin typeface="Baskerville Old Face" panose="02020602080505020303" pitchFamily="18" charset="0"/>
              </a:rPr>
              <a:t> </a:t>
            </a:r>
            <a:endParaRPr lang="ro-RO" sz="2400" b="1" dirty="0" smtClean="0">
              <a:latin typeface="Baskerville Old Face" panose="02020602080505020303" pitchFamily="18" charset="0"/>
            </a:endParaRPr>
          </a:p>
          <a:p>
            <a:pPr>
              <a:lnSpc>
                <a:spcPct val="150000"/>
              </a:lnSpc>
            </a:pPr>
            <a:r>
              <a:rPr lang="en-US" sz="2400" b="1" dirty="0">
                <a:latin typeface="Baskerville Old Face" panose="02020602080505020303" pitchFamily="18" charset="0"/>
              </a:rPr>
              <a:t>Relevance</a:t>
            </a:r>
            <a:r>
              <a:rPr lang="ro-RO" sz="2400" b="1" dirty="0">
                <a:latin typeface="Baskerville Old Face" panose="02020602080505020303" pitchFamily="18" charset="0"/>
              </a:rPr>
              <a:t> of </a:t>
            </a:r>
            <a:r>
              <a:rPr lang="ro-RO" sz="2400" b="1" dirty="0" err="1">
                <a:latin typeface="Baskerville Old Face" panose="02020602080505020303" pitchFamily="18" charset="0"/>
              </a:rPr>
              <a:t>information</a:t>
            </a:r>
            <a:r>
              <a:rPr lang="ro-RO" sz="2400" b="1" dirty="0">
                <a:latin typeface="Baskerville Old Face" panose="02020602080505020303" pitchFamily="18" charset="0"/>
              </a:rPr>
              <a:t> </a:t>
            </a:r>
            <a:endParaRPr lang="en-US" sz="2400" b="1" dirty="0">
              <a:latin typeface="Baskerville Old Face" panose="02020602080505020303" pitchFamily="18" charset="0"/>
            </a:endParaRPr>
          </a:p>
          <a:p>
            <a:pPr lvl="0">
              <a:lnSpc>
                <a:spcPct val="150000"/>
              </a:lnSpc>
            </a:pPr>
            <a:r>
              <a:rPr lang="en-US" sz="2400" b="1" dirty="0" smtClean="0">
                <a:latin typeface="Baskerville Old Face" panose="02020602080505020303" pitchFamily="18" charset="0"/>
              </a:rPr>
              <a:t>Clarity </a:t>
            </a:r>
            <a:r>
              <a:rPr lang="en-US" sz="2400" b="1" dirty="0">
                <a:latin typeface="Baskerville Old Face" panose="02020602080505020303" pitchFamily="18" charset="0"/>
              </a:rPr>
              <a:t>of explanation </a:t>
            </a:r>
          </a:p>
          <a:p>
            <a:pPr lvl="0">
              <a:lnSpc>
                <a:spcPct val="150000"/>
              </a:lnSpc>
            </a:pPr>
            <a:r>
              <a:rPr lang="en-US" sz="2400" b="1" dirty="0" smtClean="0">
                <a:latin typeface="Baskerville Old Face" panose="02020602080505020303" pitchFamily="18" charset="0"/>
              </a:rPr>
              <a:t>Accuracy</a:t>
            </a:r>
            <a:r>
              <a:rPr lang="ro-RO" sz="2400" b="1" dirty="0" smtClean="0">
                <a:latin typeface="Baskerville Old Face" panose="02020602080505020303" pitchFamily="18" charset="0"/>
              </a:rPr>
              <a:t> of </a:t>
            </a:r>
            <a:r>
              <a:rPr lang="ro-RO" sz="2400" b="1" dirty="0" err="1" smtClean="0">
                <a:latin typeface="Baskerville Old Face" panose="02020602080505020303" pitchFamily="18" charset="0"/>
              </a:rPr>
              <a:t>examples</a:t>
            </a:r>
            <a:r>
              <a:rPr lang="ro-RO" sz="2400" b="1" dirty="0" smtClean="0">
                <a:latin typeface="Baskerville Old Face" panose="02020602080505020303" pitchFamily="18" charset="0"/>
              </a:rPr>
              <a:t> </a:t>
            </a:r>
            <a:endParaRPr lang="en-US" sz="2400" b="1" dirty="0">
              <a:latin typeface="Baskerville Old Face" panose="02020602080505020303" pitchFamily="18" charset="0"/>
            </a:endParaRPr>
          </a:p>
          <a:p>
            <a:pPr lvl="0">
              <a:lnSpc>
                <a:spcPct val="150000"/>
              </a:lnSpc>
            </a:pPr>
            <a:r>
              <a:rPr lang="en-US" sz="2400" b="1" dirty="0" smtClean="0">
                <a:latin typeface="Baskerville Old Face" panose="02020602080505020303" pitchFamily="18" charset="0"/>
              </a:rPr>
              <a:t>Depth</a:t>
            </a:r>
            <a:r>
              <a:rPr lang="ro-RO" sz="2400" b="1" dirty="0" smtClean="0">
                <a:latin typeface="Baskerville Old Face" panose="02020602080505020303" pitchFamily="18" charset="0"/>
              </a:rPr>
              <a:t> of </a:t>
            </a:r>
            <a:r>
              <a:rPr lang="ro-RO" sz="2400" b="1" dirty="0" err="1" smtClean="0">
                <a:latin typeface="Baskerville Old Face" panose="02020602080505020303" pitchFamily="18" charset="0"/>
              </a:rPr>
              <a:t>ideas</a:t>
            </a:r>
            <a:r>
              <a:rPr lang="ro-RO" sz="2400" b="1" dirty="0" smtClean="0">
                <a:latin typeface="Baskerville Old Face" panose="02020602080505020303" pitchFamily="18" charset="0"/>
              </a:rPr>
              <a:t> </a:t>
            </a:r>
            <a:endParaRPr lang="en-US" sz="2400" b="1" dirty="0">
              <a:latin typeface="Baskerville Old Face" panose="02020602080505020303" pitchFamily="18" charset="0"/>
            </a:endParaRPr>
          </a:p>
          <a:p>
            <a:pPr lvl="0">
              <a:lnSpc>
                <a:spcPct val="150000"/>
              </a:lnSpc>
            </a:pPr>
            <a:r>
              <a:rPr lang="en-US" sz="2400" b="1" dirty="0" smtClean="0">
                <a:latin typeface="Baskerville Old Face" panose="02020602080505020303" pitchFamily="18" charset="0"/>
              </a:rPr>
              <a:t>Impact</a:t>
            </a:r>
            <a:r>
              <a:rPr lang="ro-RO" sz="2400" b="1" dirty="0" smtClean="0">
                <a:latin typeface="Baskerville Old Face" panose="02020602080505020303" pitchFamily="18" charset="0"/>
              </a:rPr>
              <a:t> of </a:t>
            </a:r>
            <a:r>
              <a:rPr lang="ro-RO" sz="2400" b="1" dirty="0" err="1" smtClean="0">
                <a:latin typeface="Baskerville Old Face" panose="02020602080505020303" pitchFamily="18" charset="0"/>
              </a:rPr>
              <a:t>activities</a:t>
            </a:r>
            <a:r>
              <a:rPr lang="ro-RO" sz="2400" b="1" dirty="0" smtClean="0">
                <a:latin typeface="Baskerville Old Face" panose="02020602080505020303" pitchFamily="18" charset="0"/>
              </a:rPr>
              <a:t> </a:t>
            </a:r>
            <a:endParaRPr lang="en-US" sz="2400" b="1" dirty="0">
              <a:latin typeface="Baskerville Old Face" panose="02020602080505020303" pitchFamily="18" charset="0"/>
            </a:endParaRPr>
          </a:p>
          <a:p>
            <a:pPr lvl="0">
              <a:lnSpc>
                <a:spcPct val="150000"/>
              </a:lnSpc>
            </a:pPr>
            <a:r>
              <a:rPr lang="ro-RO" sz="2400" b="1" dirty="0" err="1" smtClean="0">
                <a:latin typeface="Baskerville Old Face" panose="02020602080505020303" pitchFamily="18" charset="0"/>
              </a:rPr>
              <a:t>Sustainability</a:t>
            </a:r>
            <a:r>
              <a:rPr lang="ro-RO" sz="2400" b="1" dirty="0" smtClean="0">
                <a:latin typeface="Baskerville Old Face" panose="02020602080505020303" pitchFamily="18" charset="0"/>
              </a:rPr>
              <a:t> of </a:t>
            </a:r>
            <a:r>
              <a:rPr lang="ro-RO" sz="2400" b="1" dirty="0" err="1" smtClean="0">
                <a:latin typeface="Baskerville Old Face" panose="02020602080505020303" pitchFamily="18" charset="0"/>
              </a:rPr>
              <a:t>the</a:t>
            </a:r>
            <a:r>
              <a:rPr lang="ro-RO" sz="2400" b="1" dirty="0" smtClean="0">
                <a:latin typeface="Baskerville Old Face" panose="02020602080505020303" pitchFamily="18" charset="0"/>
              </a:rPr>
              <a:t> </a:t>
            </a:r>
            <a:r>
              <a:rPr lang="ro-RO" sz="2400" b="1" dirty="0" err="1" smtClean="0">
                <a:latin typeface="Baskerville Old Face" panose="02020602080505020303" pitchFamily="18" charset="0"/>
              </a:rPr>
              <a:t>attitudes</a:t>
            </a:r>
            <a:r>
              <a:rPr lang="ro-RO" sz="2400" b="1" dirty="0" smtClean="0">
                <a:latin typeface="Baskerville Old Face" panose="02020602080505020303" pitchFamily="18" charset="0"/>
              </a:rPr>
              <a:t> </a:t>
            </a:r>
          </a:p>
          <a:p>
            <a:pPr lvl="0">
              <a:lnSpc>
                <a:spcPct val="150000"/>
              </a:lnSpc>
            </a:pPr>
            <a:r>
              <a:rPr lang="ro-RO" sz="2400" b="1" dirty="0" smtClean="0">
                <a:latin typeface="Baskerville Old Face" panose="02020602080505020303" pitchFamily="18" charset="0"/>
              </a:rPr>
              <a:t>……….. </a:t>
            </a:r>
            <a:endParaRPr lang="en-US" sz="2400" b="1" dirty="0">
              <a:latin typeface="Baskerville Old Face" panose="02020602080505020303" pitchFamily="18" charset="0"/>
            </a:endParaRPr>
          </a:p>
          <a:p>
            <a:pPr marL="0" indent="0">
              <a:buNone/>
            </a:pPr>
            <a:endParaRPr lang="en-US"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1844825"/>
            <a:ext cx="4536504" cy="4519326"/>
          </a:xfrm>
          <a:prstGeom prst="rect">
            <a:avLst/>
          </a:prstGeom>
          <a:noFill/>
          <a:ln>
            <a:noFill/>
          </a:ln>
          <a:effectLst>
            <a:glow rad="101600">
              <a:schemeClr val="accent2">
                <a:lumMod val="20000"/>
                <a:lumOff val="80000"/>
                <a:alpha val="40000"/>
              </a:schemeClr>
            </a:glow>
            <a:outerShdw dist="35921" dir="2700000" algn="ctr" rotWithShape="0">
              <a:schemeClr val="bg2"/>
            </a:outerShdw>
            <a:softEdge rad="635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516216" y="6217475"/>
            <a:ext cx="1906163" cy="338554"/>
          </a:xfrm>
          <a:prstGeom prst="rect">
            <a:avLst/>
          </a:prstGeom>
          <a:noFill/>
        </p:spPr>
        <p:txBody>
          <a:bodyPr wrap="none" rtlCol="0">
            <a:spAutoFit/>
          </a:bodyPr>
          <a:lstStyle/>
          <a:p>
            <a:r>
              <a:rPr lang="en-US" sz="1600" dirty="0"/>
              <a:t>www.pinterest.com</a:t>
            </a:r>
          </a:p>
        </p:txBody>
      </p:sp>
    </p:spTree>
    <p:extLst>
      <p:ext uri="{BB962C8B-B14F-4D97-AF65-F5344CB8AC3E}">
        <p14:creationId xmlns:p14="http://schemas.microsoft.com/office/powerpoint/2010/main" val="2473992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500"/>
                                        <p:tgtEl>
                                          <p:spTgt spid="4099"/>
                                        </p:tgtEl>
                                      </p:cBhvr>
                                    </p:animEffect>
                                  </p:childTnLst>
                                </p:cTn>
                              </p:par>
                            </p:childTnLst>
                          </p:cTn>
                        </p:par>
                        <p:par>
                          <p:cTn id="8" fill="hold">
                            <p:stCondLst>
                              <p:cond delay="10500"/>
                            </p:stCondLst>
                            <p:childTnLst>
                              <p:par>
                                <p:cTn id="9" presetID="10" presetClass="entr" presetSubtype="0" fill="hold" grpId="0" nodeType="afterEffect">
                                  <p:stCondLst>
                                    <p:cond delay="30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4000"/>
                            </p:stCondLst>
                            <p:childTnLst>
                              <p:par>
                                <p:cTn id="13" presetID="10" presetClass="entr" presetSubtype="0" fill="hold" grpId="0" nodeType="afterEffect">
                                  <p:stCondLst>
                                    <p:cond delay="1000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24500"/>
                            </p:stCondLst>
                            <p:childTnLst>
                              <p:par>
                                <p:cTn id="17" presetID="10" presetClass="entr" presetSubtype="0" fill="hold" grpId="0" nodeType="afterEffect">
                                  <p:stCondLst>
                                    <p:cond delay="100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35000"/>
                            </p:stCondLst>
                            <p:childTnLst>
                              <p:par>
                                <p:cTn id="21" presetID="10" presetClass="entr" presetSubtype="0" fill="hold" grpId="0" nodeType="afterEffect">
                                  <p:stCondLst>
                                    <p:cond delay="1000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45500"/>
                            </p:stCondLst>
                            <p:childTnLst>
                              <p:par>
                                <p:cTn id="25" presetID="10" presetClass="entr" presetSubtype="0" fill="hold" grpId="0" nodeType="afterEffect">
                                  <p:stCondLst>
                                    <p:cond delay="1000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56000"/>
                            </p:stCondLst>
                            <p:childTnLst>
                              <p:par>
                                <p:cTn id="29" presetID="10" presetClass="entr" presetSubtype="0" fill="hold" grpId="0" nodeType="afterEffect">
                                  <p:stCondLst>
                                    <p:cond delay="1000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66500"/>
                            </p:stCondLst>
                            <p:childTnLst>
                              <p:par>
                                <p:cTn id="33" presetID="10" presetClass="entr" presetSubtype="0" fill="hold" grpId="0" nodeType="afterEffect">
                                  <p:stCondLst>
                                    <p:cond delay="1000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77000"/>
                            </p:stCondLst>
                            <p:childTnLst>
                              <p:par>
                                <p:cTn id="37" presetID="10" presetClass="entr" presetSubtype="0" fill="hold" grpId="0" nodeType="afterEffect">
                                  <p:stCondLst>
                                    <p:cond delay="1000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500"/>
                                        <p:tgtEl>
                                          <p:spTgt spid="3">
                                            <p:txEl>
                                              <p:pRg st="6" end="6"/>
                                            </p:txEl>
                                          </p:spTgt>
                                        </p:tgtEl>
                                      </p:cBhvr>
                                    </p:animEffect>
                                  </p:childTnLst>
                                </p:cTn>
                              </p:par>
                            </p:childTnLst>
                          </p:cTn>
                        </p:par>
                        <p:par>
                          <p:cTn id="40" fill="hold">
                            <p:stCondLst>
                              <p:cond delay="87500"/>
                            </p:stCondLst>
                            <p:childTnLst>
                              <p:par>
                                <p:cTn id="41" presetID="10" presetClass="entr" presetSubtype="0" fill="hold" grpId="0" nodeType="afterEffect">
                                  <p:stCondLst>
                                    <p:cond delay="1000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9712" y="2060848"/>
            <a:ext cx="4822230" cy="4688622"/>
          </a:xfrm>
          <a:prstGeom prst="rect">
            <a:avLst/>
          </a:prstGeom>
          <a:noFill/>
          <a:ln>
            <a:noFill/>
          </a:ln>
          <a:effectLst>
            <a:outerShdw dist="35921" dir="2700000" algn="ctr" rotWithShape="0">
              <a:schemeClr val="bg2"/>
            </a:outerShdw>
            <a:softEdge rad="635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744627" y="1268760"/>
            <a:ext cx="7772400" cy="792088"/>
          </a:xfrm>
        </p:spPr>
        <p:txBody>
          <a:bodyPr>
            <a:normAutofit/>
          </a:bodyPr>
          <a:lstStyle/>
          <a:p>
            <a:pPr algn="ctr"/>
            <a:r>
              <a:rPr lang="ro-RO" sz="2800" b="1" dirty="0" err="1" smtClean="0">
                <a:latin typeface="Baskerville Old Face" pitchFamily="18" charset="0"/>
              </a:rPr>
              <a:t>How</a:t>
            </a:r>
            <a:r>
              <a:rPr lang="ro-RO" sz="2800" b="1" dirty="0" smtClean="0">
                <a:latin typeface="Baskerville Old Face" pitchFamily="18" charset="0"/>
              </a:rPr>
              <a:t> </a:t>
            </a:r>
            <a:r>
              <a:rPr lang="ro-RO" sz="2800" b="1" dirty="0" err="1" smtClean="0">
                <a:latin typeface="Baskerville Old Face" pitchFamily="18" charset="0"/>
              </a:rPr>
              <a:t>much</a:t>
            </a:r>
            <a:r>
              <a:rPr lang="ro-RO" sz="2800" b="1" dirty="0" smtClean="0">
                <a:latin typeface="Baskerville Old Face" pitchFamily="18" charset="0"/>
              </a:rPr>
              <a:t> </a:t>
            </a:r>
            <a:r>
              <a:rPr lang="ro-RO" sz="2800" b="1" dirty="0" err="1" smtClean="0">
                <a:latin typeface="Baskerville Old Face" pitchFamily="18" charset="0"/>
              </a:rPr>
              <a:t>did</a:t>
            </a:r>
            <a:r>
              <a:rPr lang="ro-RO" sz="2800" b="1" dirty="0" smtClean="0">
                <a:latin typeface="Baskerville Old Face" pitchFamily="18" charset="0"/>
              </a:rPr>
              <a:t> </a:t>
            </a:r>
            <a:r>
              <a:rPr lang="ro-RO" sz="2800" b="1" dirty="0" err="1" smtClean="0">
                <a:latin typeface="Baskerville Old Face" pitchFamily="18" charset="0"/>
              </a:rPr>
              <a:t>you</a:t>
            </a:r>
            <a:r>
              <a:rPr lang="ro-RO" sz="2800" b="1" dirty="0" smtClean="0">
                <a:latin typeface="Baskerville Old Face" pitchFamily="18" charset="0"/>
              </a:rPr>
              <a:t> </a:t>
            </a:r>
            <a:r>
              <a:rPr lang="ro-RO" sz="2800" b="1" dirty="0" err="1" smtClean="0">
                <a:latin typeface="Baskerville Old Face" pitchFamily="18" charset="0"/>
              </a:rPr>
              <a:t>appreciate</a:t>
            </a:r>
            <a:r>
              <a:rPr lang="ro-RO" sz="2800" b="1" dirty="0" smtClean="0">
                <a:latin typeface="Baskerville Old Face" pitchFamily="18" charset="0"/>
              </a:rPr>
              <a:t> in </a:t>
            </a:r>
            <a:r>
              <a:rPr lang="ro-RO" sz="2800" b="1" dirty="0" err="1" smtClean="0">
                <a:latin typeface="Baskerville Old Face" pitchFamily="18" charset="0"/>
              </a:rPr>
              <a:t>this</a:t>
            </a:r>
            <a:r>
              <a:rPr lang="ro-RO" sz="2800" b="1" dirty="0" smtClean="0">
                <a:latin typeface="Baskerville Old Face" pitchFamily="18" charset="0"/>
              </a:rPr>
              <a:t> </a:t>
            </a:r>
            <a:r>
              <a:rPr lang="ro-RO" sz="2800" b="1" dirty="0" err="1" smtClean="0">
                <a:latin typeface="Baskerville Old Face" pitchFamily="18" charset="0"/>
              </a:rPr>
              <a:t>course</a:t>
            </a:r>
            <a:r>
              <a:rPr lang="ro-RO" sz="2800" b="1" dirty="0" smtClean="0">
                <a:latin typeface="Baskerville Old Face" pitchFamily="18" charset="0"/>
              </a:rPr>
              <a:t>? </a:t>
            </a:r>
            <a:endParaRPr lang="en-US" sz="2800" b="1" dirty="0">
              <a:latin typeface="Baskerville Old Face" pitchFamily="18" charset="0"/>
            </a:endParaRPr>
          </a:p>
        </p:txBody>
      </p:sp>
      <p:sp>
        <p:nvSpPr>
          <p:cNvPr id="3" name="Content Placeholder 2"/>
          <p:cNvSpPr>
            <a:spLocks noGrp="1"/>
          </p:cNvSpPr>
          <p:nvPr>
            <p:ph sz="quarter" idx="1"/>
          </p:nvPr>
        </p:nvSpPr>
        <p:spPr>
          <a:xfrm>
            <a:off x="166331" y="2395270"/>
            <a:ext cx="8928992" cy="4019777"/>
          </a:xfrm>
        </p:spPr>
        <p:txBody>
          <a:bodyPr numCol="2">
            <a:noAutofit/>
          </a:bodyPr>
          <a:lstStyle/>
          <a:p>
            <a:pPr marL="514350" indent="-514350">
              <a:lnSpc>
                <a:spcPct val="150000"/>
              </a:lnSpc>
              <a:buFont typeface="+mj-lt"/>
              <a:buAutoNum type="arabicPeriod"/>
            </a:pPr>
            <a:r>
              <a:rPr lang="ro-RO" sz="2400" b="1" dirty="0" smtClean="0">
                <a:solidFill>
                  <a:srgbClr val="003300"/>
                </a:solidFill>
                <a:latin typeface="Baskerville Old Face" pitchFamily="18" charset="0"/>
              </a:rPr>
              <a:t>The </a:t>
            </a:r>
            <a:r>
              <a:rPr lang="ro-RO" sz="2400" b="1" dirty="0" err="1" smtClean="0">
                <a:solidFill>
                  <a:srgbClr val="003300"/>
                </a:solidFill>
                <a:latin typeface="Baskerville Old Face" pitchFamily="18" charset="0"/>
              </a:rPr>
              <a:t>daily</a:t>
            </a:r>
            <a:r>
              <a:rPr lang="ro-RO" sz="2400" b="1" dirty="0" smtClean="0">
                <a:solidFill>
                  <a:srgbClr val="003300"/>
                </a:solidFill>
                <a:latin typeface="Baskerville Old Face" pitchFamily="18" charset="0"/>
              </a:rPr>
              <a:t> </a:t>
            </a:r>
            <a:r>
              <a:rPr lang="ro-RO" sz="2400" b="1" dirty="0" err="1" smtClean="0">
                <a:solidFill>
                  <a:srgbClr val="003300"/>
                </a:solidFill>
                <a:latin typeface="Baskerville Old Face" pitchFamily="18" charset="0"/>
              </a:rPr>
              <a:t>schedule</a:t>
            </a:r>
            <a:r>
              <a:rPr lang="ro-RO" sz="2400" b="1" dirty="0" smtClean="0">
                <a:solidFill>
                  <a:srgbClr val="003300"/>
                </a:solidFill>
                <a:latin typeface="Baskerville Old Face" pitchFamily="18" charset="0"/>
              </a:rPr>
              <a:t> </a:t>
            </a:r>
          </a:p>
          <a:p>
            <a:pPr marL="514350" indent="-514350">
              <a:lnSpc>
                <a:spcPct val="150000"/>
              </a:lnSpc>
              <a:buFont typeface="+mj-lt"/>
              <a:buAutoNum type="arabicPeriod"/>
            </a:pPr>
            <a:r>
              <a:rPr lang="ro-RO" sz="2400" b="1" dirty="0" smtClean="0">
                <a:solidFill>
                  <a:srgbClr val="003300"/>
                </a:solidFill>
                <a:latin typeface="Baskerville Old Face" pitchFamily="18" charset="0"/>
              </a:rPr>
              <a:t>The </a:t>
            </a:r>
            <a:r>
              <a:rPr lang="ro-RO" sz="2400" b="1" dirty="0" err="1" smtClean="0">
                <a:solidFill>
                  <a:srgbClr val="003300"/>
                </a:solidFill>
                <a:latin typeface="Baskerville Old Face" pitchFamily="18" charset="0"/>
              </a:rPr>
              <a:t>support</a:t>
            </a:r>
            <a:r>
              <a:rPr lang="ro-RO" sz="2400" b="1" dirty="0" smtClean="0">
                <a:solidFill>
                  <a:srgbClr val="003300"/>
                </a:solidFill>
                <a:latin typeface="Baskerville Old Face" pitchFamily="18" charset="0"/>
              </a:rPr>
              <a:t> </a:t>
            </a:r>
            <a:r>
              <a:rPr lang="ro-RO" sz="2400" b="1" dirty="0" err="1" smtClean="0">
                <a:solidFill>
                  <a:srgbClr val="003300"/>
                </a:solidFill>
                <a:latin typeface="Baskerville Old Face" pitchFamily="18" charset="0"/>
              </a:rPr>
              <a:t>materials</a:t>
            </a:r>
            <a:r>
              <a:rPr lang="ro-RO" sz="2400" b="1" dirty="0" smtClean="0">
                <a:solidFill>
                  <a:srgbClr val="003300"/>
                </a:solidFill>
                <a:latin typeface="Baskerville Old Face" pitchFamily="18" charset="0"/>
              </a:rPr>
              <a:t> </a:t>
            </a:r>
          </a:p>
          <a:p>
            <a:pPr marL="514350" indent="-514350">
              <a:lnSpc>
                <a:spcPct val="150000"/>
              </a:lnSpc>
              <a:buFont typeface="+mj-lt"/>
              <a:buAutoNum type="arabicPeriod"/>
            </a:pPr>
            <a:r>
              <a:rPr lang="ro-RO" sz="2400" b="1" dirty="0" smtClean="0">
                <a:solidFill>
                  <a:srgbClr val="003300"/>
                </a:solidFill>
                <a:latin typeface="Baskerville Old Face" pitchFamily="18" charset="0"/>
              </a:rPr>
              <a:t>The </a:t>
            </a:r>
            <a:r>
              <a:rPr lang="ro-RO" sz="2400" b="1" dirty="0" err="1" smtClean="0">
                <a:solidFill>
                  <a:srgbClr val="003300"/>
                </a:solidFill>
                <a:latin typeface="Baskerville Old Face" pitchFamily="18" charset="0"/>
              </a:rPr>
              <a:t>whole</a:t>
            </a:r>
            <a:r>
              <a:rPr lang="ro-RO" sz="2400" b="1" dirty="0" smtClean="0">
                <a:solidFill>
                  <a:srgbClr val="003300"/>
                </a:solidFill>
                <a:latin typeface="Baskerville Old Face" pitchFamily="18" charset="0"/>
              </a:rPr>
              <a:t> </a:t>
            </a:r>
            <a:r>
              <a:rPr lang="ro-RO" sz="2400" b="1" dirty="0" err="1" smtClean="0">
                <a:solidFill>
                  <a:srgbClr val="003300"/>
                </a:solidFill>
                <a:latin typeface="Baskerville Old Face" pitchFamily="18" charset="0"/>
              </a:rPr>
              <a:t>organization</a:t>
            </a:r>
            <a:r>
              <a:rPr lang="ro-RO" sz="2400" b="1" dirty="0" smtClean="0">
                <a:solidFill>
                  <a:srgbClr val="003300"/>
                </a:solidFill>
                <a:latin typeface="Baskerville Old Face" pitchFamily="18" charset="0"/>
              </a:rPr>
              <a:t> </a:t>
            </a:r>
          </a:p>
          <a:p>
            <a:pPr marL="514350" indent="-514350">
              <a:lnSpc>
                <a:spcPct val="150000"/>
              </a:lnSpc>
              <a:buFont typeface="+mj-lt"/>
              <a:buAutoNum type="arabicPeriod"/>
            </a:pPr>
            <a:r>
              <a:rPr lang="ro-RO" sz="2400" b="1" dirty="0" smtClean="0">
                <a:solidFill>
                  <a:srgbClr val="003300"/>
                </a:solidFill>
                <a:latin typeface="Baskerville Old Face" pitchFamily="18" charset="0"/>
              </a:rPr>
              <a:t>The </a:t>
            </a:r>
            <a:r>
              <a:rPr lang="ro-RO" sz="2400" b="1" dirty="0" err="1" smtClean="0">
                <a:solidFill>
                  <a:srgbClr val="003300"/>
                </a:solidFill>
                <a:latin typeface="Baskerville Old Face" pitchFamily="18" charset="0"/>
              </a:rPr>
              <a:t>ambience</a:t>
            </a:r>
            <a:r>
              <a:rPr lang="ro-RO" sz="2400" b="1" dirty="0">
                <a:solidFill>
                  <a:srgbClr val="003300"/>
                </a:solidFill>
                <a:latin typeface="Baskerville Old Face" pitchFamily="18" charset="0"/>
              </a:rPr>
              <a:t>/</a:t>
            </a:r>
            <a:r>
              <a:rPr lang="ro-RO" sz="2400" b="1" dirty="0" err="1" smtClean="0">
                <a:solidFill>
                  <a:srgbClr val="003300"/>
                </a:solidFill>
                <a:latin typeface="Baskerville Old Face" pitchFamily="18" charset="0"/>
              </a:rPr>
              <a:t>atmosphere</a:t>
            </a:r>
            <a:r>
              <a:rPr lang="ro-RO" sz="2400" b="1" dirty="0" smtClean="0">
                <a:solidFill>
                  <a:srgbClr val="003300"/>
                </a:solidFill>
                <a:latin typeface="Baskerville Old Face" pitchFamily="18" charset="0"/>
              </a:rPr>
              <a:t> </a:t>
            </a:r>
          </a:p>
          <a:p>
            <a:pPr marL="514350" indent="-514350">
              <a:lnSpc>
                <a:spcPct val="150000"/>
              </a:lnSpc>
              <a:buFont typeface="+mj-lt"/>
              <a:buAutoNum type="arabicPeriod"/>
            </a:pPr>
            <a:r>
              <a:rPr lang="ro-RO" sz="2400" b="1" dirty="0" smtClean="0">
                <a:solidFill>
                  <a:srgbClr val="003300"/>
                </a:solidFill>
                <a:latin typeface="Baskerville Old Face" pitchFamily="18" charset="0"/>
              </a:rPr>
              <a:t>The quality of </a:t>
            </a:r>
            <a:r>
              <a:rPr lang="ro-RO" sz="2400" b="1" dirty="0" err="1" smtClean="0">
                <a:solidFill>
                  <a:srgbClr val="003300"/>
                </a:solidFill>
                <a:latin typeface="Baskerville Old Face" pitchFamily="18" charset="0"/>
              </a:rPr>
              <a:t>the</a:t>
            </a:r>
            <a:r>
              <a:rPr lang="ro-RO" sz="2400" b="1" dirty="0" smtClean="0">
                <a:solidFill>
                  <a:srgbClr val="003300"/>
                </a:solidFill>
                <a:latin typeface="Baskerville Old Face" pitchFamily="18" charset="0"/>
              </a:rPr>
              <a:t> </a:t>
            </a:r>
            <a:r>
              <a:rPr lang="ro-RO" sz="2400" b="1" dirty="0" err="1" smtClean="0">
                <a:solidFill>
                  <a:srgbClr val="003300"/>
                </a:solidFill>
                <a:latin typeface="Baskerville Old Face" pitchFamily="18" charset="0"/>
              </a:rPr>
              <a:t>presentations</a:t>
            </a:r>
            <a:endParaRPr lang="ro-RO" sz="2400" b="1" dirty="0" smtClean="0">
              <a:solidFill>
                <a:srgbClr val="003300"/>
              </a:solidFill>
              <a:latin typeface="Baskerville Old Face" pitchFamily="18" charset="0"/>
            </a:endParaRPr>
          </a:p>
          <a:p>
            <a:pPr marL="514350" indent="-514350">
              <a:lnSpc>
                <a:spcPct val="150000"/>
              </a:lnSpc>
              <a:buFont typeface="+mj-lt"/>
              <a:buAutoNum type="arabicPeriod"/>
            </a:pPr>
            <a:r>
              <a:rPr lang="ro-RO" sz="2400" b="1" dirty="0" smtClean="0">
                <a:solidFill>
                  <a:srgbClr val="003300"/>
                </a:solidFill>
                <a:latin typeface="Baskerville Old Face" pitchFamily="18" charset="0"/>
              </a:rPr>
              <a:t>The </a:t>
            </a:r>
            <a:r>
              <a:rPr lang="ro-RO" sz="2400" b="1" dirty="0" err="1" smtClean="0">
                <a:solidFill>
                  <a:srgbClr val="003300"/>
                </a:solidFill>
                <a:latin typeface="Baskerville Old Face" pitchFamily="18" charset="0"/>
              </a:rPr>
              <a:t>contents</a:t>
            </a:r>
            <a:r>
              <a:rPr lang="ro-RO" sz="2400" b="1" dirty="0" smtClean="0">
                <a:solidFill>
                  <a:srgbClr val="003300"/>
                </a:solidFill>
                <a:latin typeface="Baskerville Old Face" pitchFamily="18" charset="0"/>
              </a:rPr>
              <a:t> </a:t>
            </a:r>
            <a:r>
              <a:rPr lang="ro-RO" sz="2400" b="1" dirty="0" err="1" smtClean="0">
                <a:solidFill>
                  <a:srgbClr val="003300"/>
                </a:solidFill>
                <a:latin typeface="Baskerville Old Face" pitchFamily="18" charset="0"/>
              </a:rPr>
              <a:t>and</a:t>
            </a:r>
            <a:r>
              <a:rPr lang="ro-RO" sz="2400" b="1" dirty="0" smtClean="0">
                <a:solidFill>
                  <a:srgbClr val="003300"/>
                </a:solidFill>
                <a:latin typeface="Baskerville Old Face" pitchFamily="18" charset="0"/>
              </a:rPr>
              <a:t> </a:t>
            </a:r>
            <a:r>
              <a:rPr lang="ro-RO" sz="2400" b="1" dirty="0" err="1" smtClean="0">
                <a:solidFill>
                  <a:srgbClr val="003300"/>
                </a:solidFill>
                <a:latin typeface="Baskerville Old Face" pitchFamily="18" charset="0"/>
              </a:rPr>
              <a:t>ideas</a:t>
            </a:r>
            <a:r>
              <a:rPr lang="ro-RO" sz="2400" b="1" dirty="0" smtClean="0">
                <a:solidFill>
                  <a:srgbClr val="003300"/>
                </a:solidFill>
                <a:latin typeface="Baskerville Old Face" pitchFamily="18" charset="0"/>
              </a:rPr>
              <a:t> </a:t>
            </a:r>
          </a:p>
          <a:p>
            <a:pPr marL="457200" indent="-457200">
              <a:lnSpc>
                <a:spcPct val="150000"/>
              </a:lnSpc>
              <a:buFont typeface="+mj-lt"/>
              <a:buAutoNum type="arabicPeriod"/>
            </a:pPr>
            <a:endParaRPr lang="ro-RO" sz="2400" b="1" dirty="0" smtClean="0">
              <a:solidFill>
                <a:srgbClr val="003300"/>
              </a:solidFill>
              <a:latin typeface="Baskerville Old Face" pitchFamily="18" charset="0"/>
            </a:endParaRPr>
          </a:p>
          <a:p>
            <a:pPr marL="514350" indent="-514350">
              <a:lnSpc>
                <a:spcPct val="150000"/>
              </a:lnSpc>
              <a:buFont typeface="+mj-lt"/>
              <a:buAutoNum type="arabicPeriod"/>
            </a:pPr>
            <a:r>
              <a:rPr lang="ro-RO" sz="2400" b="1" dirty="0" smtClean="0">
                <a:solidFill>
                  <a:srgbClr val="003300"/>
                </a:solidFill>
                <a:latin typeface="Baskerville Old Face" pitchFamily="18" charset="0"/>
              </a:rPr>
              <a:t>The training </a:t>
            </a:r>
            <a:r>
              <a:rPr lang="ro-RO" sz="2400" b="1" dirty="0" err="1" smtClean="0">
                <a:solidFill>
                  <a:srgbClr val="003300"/>
                </a:solidFill>
                <a:latin typeface="Baskerville Old Face" pitchFamily="18" charset="0"/>
              </a:rPr>
              <a:t>methods</a:t>
            </a:r>
            <a:r>
              <a:rPr lang="ro-RO" sz="2400" b="1" dirty="0" smtClean="0">
                <a:solidFill>
                  <a:srgbClr val="003300"/>
                </a:solidFill>
                <a:latin typeface="Baskerville Old Face" pitchFamily="18" charset="0"/>
              </a:rPr>
              <a:t>/</a:t>
            </a:r>
            <a:r>
              <a:rPr lang="ro-RO" sz="2400" b="1" dirty="0" err="1" smtClean="0">
                <a:solidFill>
                  <a:srgbClr val="003300"/>
                </a:solidFill>
                <a:latin typeface="Baskerville Old Face" pitchFamily="18" charset="0"/>
              </a:rPr>
              <a:t>tools</a:t>
            </a:r>
            <a:endParaRPr lang="ro-RO" sz="2400" b="1" dirty="0" smtClean="0">
              <a:solidFill>
                <a:srgbClr val="003300"/>
              </a:solidFill>
              <a:latin typeface="Baskerville Old Face" pitchFamily="18" charset="0"/>
            </a:endParaRPr>
          </a:p>
          <a:p>
            <a:pPr marL="514350" indent="-514350">
              <a:lnSpc>
                <a:spcPct val="150000"/>
              </a:lnSpc>
              <a:buFont typeface="+mj-lt"/>
              <a:buAutoNum type="arabicPeriod"/>
            </a:pPr>
            <a:r>
              <a:rPr lang="ro-RO" sz="2400" b="1" dirty="0" smtClean="0">
                <a:solidFill>
                  <a:srgbClr val="003300"/>
                </a:solidFill>
                <a:latin typeface="Baskerville Old Face" pitchFamily="18" charset="0"/>
              </a:rPr>
              <a:t> </a:t>
            </a:r>
            <a:r>
              <a:rPr lang="ro-RO" sz="2400" b="1" dirty="0">
                <a:solidFill>
                  <a:srgbClr val="003300"/>
                </a:solidFill>
                <a:latin typeface="Baskerville Old Face" pitchFamily="18" charset="0"/>
              </a:rPr>
              <a:t>T</a:t>
            </a:r>
            <a:r>
              <a:rPr lang="ro-RO" sz="2400" b="1" dirty="0" smtClean="0">
                <a:solidFill>
                  <a:srgbClr val="003300"/>
                </a:solidFill>
                <a:latin typeface="Baskerville Old Face" pitchFamily="18" charset="0"/>
              </a:rPr>
              <a:t>he </a:t>
            </a:r>
            <a:r>
              <a:rPr lang="ro-RO" sz="2400" b="1" dirty="0" err="1" smtClean="0">
                <a:solidFill>
                  <a:srgbClr val="003300"/>
                </a:solidFill>
                <a:latin typeface="Baskerville Old Face" pitchFamily="18" charset="0"/>
              </a:rPr>
              <a:t>colleagues</a:t>
            </a:r>
            <a:r>
              <a:rPr lang="ro-RO" sz="2400" b="1" dirty="0" smtClean="0">
                <a:solidFill>
                  <a:srgbClr val="003300"/>
                </a:solidFill>
                <a:latin typeface="Baskerville Old Face" pitchFamily="18" charset="0"/>
              </a:rPr>
              <a:t> </a:t>
            </a:r>
            <a:r>
              <a:rPr lang="ro-RO" sz="2400" b="1" dirty="0" err="1" smtClean="0">
                <a:solidFill>
                  <a:srgbClr val="003300"/>
                </a:solidFill>
                <a:latin typeface="Baskerville Old Face" pitchFamily="18" charset="0"/>
              </a:rPr>
              <a:t>implication</a:t>
            </a:r>
            <a:r>
              <a:rPr lang="ro-RO" sz="2400" b="1" dirty="0" smtClean="0">
                <a:solidFill>
                  <a:srgbClr val="003300"/>
                </a:solidFill>
                <a:latin typeface="Baskerville Old Face" pitchFamily="18" charset="0"/>
              </a:rPr>
              <a:t> </a:t>
            </a:r>
          </a:p>
          <a:p>
            <a:pPr marL="514350" indent="-514350">
              <a:lnSpc>
                <a:spcPct val="150000"/>
              </a:lnSpc>
              <a:buFont typeface="+mj-lt"/>
              <a:buAutoNum type="arabicPeriod"/>
            </a:pPr>
            <a:r>
              <a:rPr lang="ro-RO" sz="2400" b="1" dirty="0" err="1" smtClean="0">
                <a:solidFill>
                  <a:srgbClr val="003300"/>
                </a:solidFill>
                <a:latin typeface="Baskerville Old Face" pitchFamily="18" charset="0"/>
              </a:rPr>
              <a:t>My</a:t>
            </a:r>
            <a:r>
              <a:rPr lang="ro-RO" sz="2400" b="1" dirty="0" smtClean="0">
                <a:solidFill>
                  <a:srgbClr val="003300"/>
                </a:solidFill>
                <a:latin typeface="Baskerville Old Face" pitchFamily="18" charset="0"/>
              </a:rPr>
              <a:t> </a:t>
            </a:r>
            <a:r>
              <a:rPr lang="ro-RO" sz="2400" b="1" dirty="0" err="1" smtClean="0">
                <a:solidFill>
                  <a:srgbClr val="003300"/>
                </a:solidFill>
                <a:latin typeface="Baskerville Old Face" pitchFamily="18" charset="0"/>
              </a:rPr>
              <a:t>own</a:t>
            </a:r>
            <a:r>
              <a:rPr lang="ro-RO" sz="2400" b="1" dirty="0" smtClean="0">
                <a:solidFill>
                  <a:srgbClr val="003300"/>
                </a:solidFill>
                <a:latin typeface="Baskerville Old Face" pitchFamily="18" charset="0"/>
              </a:rPr>
              <a:t> </a:t>
            </a:r>
            <a:r>
              <a:rPr lang="ro-RO" sz="2400" b="1" dirty="0" err="1" smtClean="0">
                <a:solidFill>
                  <a:srgbClr val="003300"/>
                </a:solidFill>
                <a:latin typeface="Baskerville Old Face" pitchFamily="18" charset="0"/>
              </a:rPr>
              <a:t>contribution</a:t>
            </a:r>
            <a:r>
              <a:rPr lang="ro-RO" sz="2400" b="1" dirty="0" smtClean="0">
                <a:solidFill>
                  <a:srgbClr val="003300"/>
                </a:solidFill>
                <a:latin typeface="Baskerville Old Face" pitchFamily="18" charset="0"/>
              </a:rPr>
              <a:t> </a:t>
            </a:r>
          </a:p>
          <a:p>
            <a:pPr marL="514350" indent="-514350">
              <a:lnSpc>
                <a:spcPct val="150000"/>
              </a:lnSpc>
              <a:buFont typeface="+mj-lt"/>
              <a:buAutoNum type="arabicPeriod"/>
            </a:pPr>
            <a:r>
              <a:rPr lang="ro-RO" sz="2400" b="1" dirty="0" smtClean="0">
                <a:solidFill>
                  <a:srgbClr val="003300"/>
                </a:solidFill>
                <a:latin typeface="Baskerville Old Face" pitchFamily="18" charset="0"/>
              </a:rPr>
              <a:t>The </a:t>
            </a:r>
            <a:r>
              <a:rPr lang="ro-RO" sz="2400" b="1" dirty="0" err="1" smtClean="0">
                <a:solidFill>
                  <a:srgbClr val="003300"/>
                </a:solidFill>
                <a:latin typeface="Baskerville Old Face" pitchFamily="18" charset="0"/>
              </a:rPr>
              <a:t>proposed</a:t>
            </a:r>
            <a:r>
              <a:rPr lang="ro-RO" sz="2400" b="1" dirty="0" smtClean="0">
                <a:solidFill>
                  <a:srgbClr val="003300"/>
                </a:solidFill>
                <a:latin typeface="Baskerville Old Face" pitchFamily="18" charset="0"/>
              </a:rPr>
              <a:t> </a:t>
            </a:r>
            <a:r>
              <a:rPr lang="ro-RO" sz="2400" b="1" dirty="0" err="1" smtClean="0">
                <a:solidFill>
                  <a:srgbClr val="003300"/>
                </a:solidFill>
                <a:latin typeface="Baskerville Old Face" pitchFamily="18" charset="0"/>
              </a:rPr>
              <a:t>teamwork</a:t>
            </a:r>
            <a:r>
              <a:rPr lang="ro-RO" sz="2400" b="1" dirty="0" smtClean="0">
                <a:solidFill>
                  <a:srgbClr val="003300"/>
                </a:solidFill>
                <a:latin typeface="Baskerville Old Face" pitchFamily="18" charset="0"/>
              </a:rPr>
              <a:t> </a:t>
            </a:r>
          </a:p>
          <a:p>
            <a:pPr marL="514350" indent="-514350">
              <a:lnSpc>
                <a:spcPct val="150000"/>
              </a:lnSpc>
              <a:buFont typeface="+mj-lt"/>
              <a:buAutoNum type="arabicPeriod"/>
            </a:pPr>
            <a:r>
              <a:rPr lang="ro-RO" sz="2400" b="1" dirty="0" smtClean="0">
                <a:solidFill>
                  <a:srgbClr val="003300"/>
                </a:solidFill>
                <a:latin typeface="Baskerville Old Face" pitchFamily="18" charset="0"/>
              </a:rPr>
              <a:t>The </a:t>
            </a:r>
            <a:r>
              <a:rPr lang="ro-RO" sz="2400" b="1" dirty="0" err="1" smtClean="0">
                <a:solidFill>
                  <a:srgbClr val="003300"/>
                </a:solidFill>
                <a:latin typeface="Baskerville Old Face" pitchFamily="18" charset="0"/>
              </a:rPr>
              <a:t>trainers</a:t>
            </a:r>
            <a:r>
              <a:rPr lang="ro-RO" sz="2400" b="1" dirty="0" smtClean="0">
                <a:solidFill>
                  <a:srgbClr val="003300"/>
                </a:solidFill>
                <a:latin typeface="Baskerville Old Face" pitchFamily="18" charset="0"/>
              </a:rPr>
              <a:t>’ performance</a:t>
            </a:r>
          </a:p>
          <a:p>
            <a:pPr marL="514350" indent="-514350">
              <a:lnSpc>
                <a:spcPct val="150000"/>
              </a:lnSpc>
              <a:buFont typeface="+mj-lt"/>
              <a:buAutoNum type="arabicPeriod"/>
            </a:pPr>
            <a:r>
              <a:rPr lang="ro-RO" sz="2400" b="1" dirty="0" err="1" smtClean="0">
                <a:solidFill>
                  <a:srgbClr val="003300"/>
                </a:solidFill>
                <a:latin typeface="Baskerville Old Face" pitchFamily="18" charset="0"/>
              </a:rPr>
              <a:t>Others</a:t>
            </a:r>
            <a:r>
              <a:rPr lang="ro-RO" sz="2400" b="1" dirty="0" smtClean="0">
                <a:solidFill>
                  <a:srgbClr val="003300"/>
                </a:solidFill>
                <a:latin typeface="Baskerville Old Face" pitchFamily="18" charset="0"/>
              </a:rPr>
              <a:t>  </a:t>
            </a:r>
            <a:endParaRPr lang="en-US" sz="2400" b="1" dirty="0">
              <a:solidFill>
                <a:srgbClr val="003300"/>
              </a:solidFill>
              <a:latin typeface="Baskerville Old Face" pitchFamily="18" charset="0"/>
            </a:endParaRPr>
          </a:p>
        </p:txBody>
      </p:sp>
      <p:sp>
        <p:nvSpPr>
          <p:cNvPr id="4" name="TextBox 3"/>
          <p:cNvSpPr txBox="1"/>
          <p:nvPr/>
        </p:nvSpPr>
        <p:spPr>
          <a:xfrm>
            <a:off x="2219711" y="404664"/>
            <a:ext cx="4944575" cy="758221"/>
          </a:xfrm>
          <a:prstGeom prst="rect">
            <a:avLst/>
          </a:prstGeom>
          <a:noFill/>
        </p:spPr>
        <p:txBody>
          <a:bodyPr wrap="square" rtlCol="0">
            <a:spAutoFit/>
          </a:bodyPr>
          <a:lstStyle/>
          <a:p>
            <a:pPr algn="ctr">
              <a:lnSpc>
                <a:spcPct val="150000"/>
              </a:lnSpc>
            </a:pPr>
            <a:r>
              <a:rPr lang="ro-RO" sz="3200" b="1" dirty="0" err="1" smtClean="0">
                <a:solidFill>
                  <a:srgbClr val="C00000"/>
                </a:solidFill>
                <a:latin typeface="Baskerville Old Face" pitchFamily="18" charset="0"/>
              </a:rPr>
              <a:t>Questions</a:t>
            </a:r>
            <a:r>
              <a:rPr lang="ro-RO" sz="3200" b="1" dirty="0" smtClean="0">
                <a:solidFill>
                  <a:srgbClr val="C00000"/>
                </a:solidFill>
                <a:latin typeface="Baskerville Old Face" pitchFamily="18" charset="0"/>
              </a:rPr>
              <a:t> </a:t>
            </a:r>
            <a:r>
              <a:rPr lang="ro-RO" sz="3200" b="1" dirty="0" err="1" smtClean="0">
                <a:solidFill>
                  <a:srgbClr val="C00000"/>
                </a:solidFill>
                <a:latin typeface="Baskerville Old Face" pitchFamily="18" charset="0"/>
              </a:rPr>
              <a:t>to</a:t>
            </a:r>
            <a:r>
              <a:rPr lang="ro-RO" sz="3200" b="1" dirty="0" smtClean="0">
                <a:solidFill>
                  <a:srgbClr val="C00000"/>
                </a:solidFill>
                <a:latin typeface="Baskerville Old Face" pitchFamily="18" charset="0"/>
              </a:rPr>
              <a:t> </a:t>
            </a:r>
            <a:r>
              <a:rPr lang="ro-RO" sz="3200" b="1" dirty="0" err="1" smtClean="0">
                <a:solidFill>
                  <a:srgbClr val="C00000"/>
                </a:solidFill>
                <a:latin typeface="Baskerville Old Face" pitchFamily="18" charset="0"/>
              </a:rPr>
              <a:t>be</a:t>
            </a:r>
            <a:r>
              <a:rPr lang="ro-RO" sz="3200" b="1" dirty="0" smtClean="0">
                <a:solidFill>
                  <a:srgbClr val="C00000"/>
                </a:solidFill>
                <a:latin typeface="Baskerville Old Face" pitchFamily="18" charset="0"/>
              </a:rPr>
              <a:t> </a:t>
            </a:r>
            <a:r>
              <a:rPr lang="ro-RO" sz="3200" b="1" dirty="0" err="1" smtClean="0">
                <a:solidFill>
                  <a:srgbClr val="C00000"/>
                </a:solidFill>
                <a:latin typeface="Baskerville Old Face" pitchFamily="18" charset="0"/>
              </a:rPr>
              <a:t>avoided</a:t>
            </a:r>
            <a:r>
              <a:rPr lang="ro-RO" sz="3200" b="1" dirty="0" smtClean="0">
                <a:solidFill>
                  <a:srgbClr val="C00000"/>
                </a:solidFill>
                <a:latin typeface="Baskerville Old Face" pitchFamily="18" charset="0"/>
              </a:rPr>
              <a:t> </a:t>
            </a:r>
            <a:endParaRPr lang="en-US" sz="3200" b="1" dirty="0">
              <a:solidFill>
                <a:srgbClr val="C00000"/>
              </a:solidFill>
              <a:latin typeface="Baskerville Old Face" pitchFamily="18" charset="0"/>
            </a:endParaRPr>
          </a:p>
        </p:txBody>
      </p:sp>
    </p:spTree>
    <p:extLst>
      <p:ext uri="{BB962C8B-B14F-4D97-AF65-F5344CB8AC3E}">
        <p14:creationId xmlns:p14="http://schemas.microsoft.com/office/powerpoint/2010/main" val="379422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500"/>
                            </p:stCondLst>
                            <p:childTnLst>
                              <p:par>
                                <p:cTn id="9" presetID="10" presetClass="entr" presetSubtype="0" fill="hold" nodeType="afterEffect">
                                  <p:stCondLst>
                                    <p:cond delay="3000"/>
                                  </p:stCondLst>
                                  <p:childTnLst>
                                    <p:set>
                                      <p:cBhvr>
                                        <p:cTn id="10" dur="1" fill="hold">
                                          <p:stCondLst>
                                            <p:cond delay="0"/>
                                          </p:stCondLst>
                                        </p:cTn>
                                        <p:tgtEl>
                                          <p:spTgt spid="11266"/>
                                        </p:tgtEl>
                                        <p:attrNameLst>
                                          <p:attrName>style.visibility</p:attrName>
                                        </p:attrNameLst>
                                      </p:cBhvr>
                                      <p:to>
                                        <p:strVal val="visible"/>
                                      </p:to>
                                    </p:set>
                                    <p:animEffect transition="in" filter="fade">
                                      <p:cBhvr>
                                        <p:cTn id="11" dur="500"/>
                                        <p:tgtEl>
                                          <p:spTgt spid="11266"/>
                                        </p:tgtEl>
                                      </p:cBhvr>
                                    </p:animEffect>
                                  </p:childTnLst>
                                </p:cTn>
                              </p:par>
                            </p:childTnLst>
                          </p:cTn>
                        </p:par>
                        <p:par>
                          <p:cTn id="12" fill="hold">
                            <p:stCondLst>
                              <p:cond delay="9000"/>
                            </p:stCondLst>
                            <p:childTnLst>
                              <p:par>
                                <p:cTn id="13" presetID="10" presetClass="entr" presetSubtype="0" fill="hold" grpId="0" nodeType="afterEffect">
                                  <p:stCondLst>
                                    <p:cond delay="500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14500"/>
                            </p:stCondLst>
                            <p:childTnLst>
                              <p:par>
                                <p:cTn id="17" presetID="10" presetClass="entr" presetSubtype="0" fill="hold" grpId="0" nodeType="afterEffect">
                                  <p:stCondLst>
                                    <p:cond delay="50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0000"/>
                            </p:stCondLst>
                            <p:childTnLst>
                              <p:par>
                                <p:cTn id="21" presetID="10" presetClass="entr" presetSubtype="0" fill="hold" grpId="0" nodeType="afterEffect">
                                  <p:stCondLst>
                                    <p:cond delay="500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25500"/>
                            </p:stCondLst>
                            <p:childTnLst>
                              <p:par>
                                <p:cTn id="25" presetID="10" presetClass="entr" presetSubtype="0" fill="hold" grpId="0" nodeType="afterEffect">
                                  <p:stCondLst>
                                    <p:cond delay="500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1000"/>
                            </p:stCondLst>
                            <p:childTnLst>
                              <p:par>
                                <p:cTn id="29" presetID="10" presetClass="entr" presetSubtype="0" fill="hold" grpId="0" nodeType="afterEffect">
                                  <p:stCondLst>
                                    <p:cond delay="500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36500"/>
                            </p:stCondLst>
                            <p:childTnLst>
                              <p:par>
                                <p:cTn id="33" presetID="10" presetClass="entr" presetSubtype="0" fill="hold" grpId="0" nodeType="afterEffect">
                                  <p:stCondLst>
                                    <p:cond delay="500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42000"/>
                            </p:stCondLst>
                            <p:childTnLst>
                              <p:par>
                                <p:cTn id="37" presetID="10" presetClass="entr" presetSubtype="0" fill="hold" grpId="0" nodeType="afterEffect">
                                  <p:stCondLst>
                                    <p:cond delay="500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500"/>
                                        <p:tgtEl>
                                          <p:spTgt spid="3">
                                            <p:txEl>
                                              <p:pRg st="7" end="7"/>
                                            </p:txEl>
                                          </p:spTgt>
                                        </p:tgtEl>
                                      </p:cBhvr>
                                    </p:animEffect>
                                  </p:childTnLst>
                                </p:cTn>
                              </p:par>
                            </p:childTnLst>
                          </p:cTn>
                        </p:par>
                        <p:par>
                          <p:cTn id="40" fill="hold">
                            <p:stCondLst>
                              <p:cond delay="47500"/>
                            </p:stCondLst>
                            <p:childTnLst>
                              <p:par>
                                <p:cTn id="41" presetID="10" presetClass="entr" presetSubtype="0" fill="hold" grpId="0" nodeType="afterEffect">
                                  <p:stCondLst>
                                    <p:cond delay="500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500"/>
                                        <p:tgtEl>
                                          <p:spTgt spid="3">
                                            <p:txEl>
                                              <p:pRg st="8" end="8"/>
                                            </p:txEl>
                                          </p:spTgt>
                                        </p:tgtEl>
                                      </p:cBhvr>
                                    </p:animEffect>
                                  </p:childTnLst>
                                </p:cTn>
                              </p:par>
                            </p:childTnLst>
                          </p:cTn>
                        </p:par>
                        <p:par>
                          <p:cTn id="44" fill="hold">
                            <p:stCondLst>
                              <p:cond delay="53000"/>
                            </p:stCondLst>
                            <p:childTnLst>
                              <p:par>
                                <p:cTn id="45" presetID="10" presetClass="entr" presetSubtype="0" fill="hold" grpId="0" nodeType="afterEffect">
                                  <p:stCondLst>
                                    <p:cond delay="500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par>
                          <p:cTn id="48" fill="hold">
                            <p:stCondLst>
                              <p:cond delay="58500"/>
                            </p:stCondLst>
                            <p:childTnLst>
                              <p:par>
                                <p:cTn id="49" presetID="10" presetClass="entr" presetSubtype="0" fill="hold" grpId="0" nodeType="afterEffect">
                                  <p:stCondLst>
                                    <p:cond delay="500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500"/>
                                        <p:tgtEl>
                                          <p:spTgt spid="3">
                                            <p:txEl>
                                              <p:pRg st="10" end="10"/>
                                            </p:txEl>
                                          </p:spTgt>
                                        </p:tgtEl>
                                      </p:cBhvr>
                                    </p:animEffect>
                                  </p:childTnLst>
                                </p:cTn>
                              </p:par>
                            </p:childTnLst>
                          </p:cTn>
                        </p:par>
                        <p:par>
                          <p:cTn id="52" fill="hold">
                            <p:stCondLst>
                              <p:cond delay="64000"/>
                            </p:stCondLst>
                            <p:childTnLst>
                              <p:par>
                                <p:cTn id="53" presetID="10" presetClass="entr" presetSubtype="0" fill="hold" grpId="0" nodeType="afterEffect">
                                  <p:stCondLst>
                                    <p:cond delay="5000"/>
                                  </p:stCondLst>
                                  <p:childTnLst>
                                    <p:set>
                                      <p:cBhvr>
                                        <p:cTn id="54" dur="1" fill="hold">
                                          <p:stCondLst>
                                            <p:cond delay="0"/>
                                          </p:stCondLst>
                                        </p:cTn>
                                        <p:tgtEl>
                                          <p:spTgt spid="3">
                                            <p:txEl>
                                              <p:pRg st="11" end="11"/>
                                            </p:txEl>
                                          </p:spTgt>
                                        </p:tgtEl>
                                        <p:attrNameLst>
                                          <p:attrName>style.visibility</p:attrName>
                                        </p:attrNameLst>
                                      </p:cBhvr>
                                      <p:to>
                                        <p:strVal val="visible"/>
                                      </p:to>
                                    </p:set>
                                    <p:animEffect transition="in" filter="fade">
                                      <p:cBhvr>
                                        <p:cTn id="55" dur="500"/>
                                        <p:tgtEl>
                                          <p:spTgt spid="3">
                                            <p:txEl>
                                              <p:pRg st="11" end="11"/>
                                            </p:txEl>
                                          </p:spTgt>
                                        </p:tgtEl>
                                      </p:cBhvr>
                                    </p:animEffect>
                                  </p:childTnLst>
                                </p:cTn>
                              </p:par>
                            </p:childTnLst>
                          </p:cTn>
                        </p:par>
                        <p:par>
                          <p:cTn id="56" fill="hold">
                            <p:stCondLst>
                              <p:cond delay="69500"/>
                            </p:stCondLst>
                            <p:childTnLst>
                              <p:par>
                                <p:cTn id="57" presetID="10" presetClass="entr" presetSubtype="0" fill="hold" grpId="0" nodeType="afterEffect">
                                  <p:stCondLst>
                                    <p:cond delay="5000"/>
                                  </p:stCondLst>
                                  <p:childTnLst>
                                    <p:set>
                                      <p:cBhvr>
                                        <p:cTn id="58" dur="1" fill="hold">
                                          <p:stCondLst>
                                            <p:cond delay="0"/>
                                          </p:stCondLst>
                                        </p:cTn>
                                        <p:tgtEl>
                                          <p:spTgt spid="3">
                                            <p:txEl>
                                              <p:pRg st="12" end="12"/>
                                            </p:txEl>
                                          </p:spTgt>
                                        </p:tgtEl>
                                        <p:attrNameLst>
                                          <p:attrName>style.visibility</p:attrName>
                                        </p:attrNameLst>
                                      </p:cBhvr>
                                      <p:to>
                                        <p:strVal val="visible"/>
                                      </p:to>
                                    </p:set>
                                    <p:animEffect transition="in" filter="fade">
                                      <p:cBhvr>
                                        <p:cTn id="59"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251520" y="200083"/>
            <a:ext cx="8712968" cy="964406"/>
          </a:xfrm>
        </p:spPr>
        <p:txBody>
          <a:bodyPr/>
          <a:lstStyle/>
          <a:p>
            <a:r>
              <a:rPr lang="ro-RO" sz="3000" b="1" dirty="0" err="1" smtClean="0">
                <a:solidFill>
                  <a:srgbClr val="C00000"/>
                </a:solidFill>
                <a:latin typeface="Baskerville Old Face" panose="02020602080505020303" pitchFamily="18" charset="0"/>
              </a:rPr>
              <a:t>Please</a:t>
            </a:r>
            <a:r>
              <a:rPr lang="ro-RO" sz="3000" b="1" dirty="0" smtClean="0">
                <a:solidFill>
                  <a:srgbClr val="C00000"/>
                </a:solidFill>
                <a:latin typeface="Baskerville Old Face" panose="02020602080505020303" pitchFamily="18" charset="0"/>
              </a:rPr>
              <a:t> </a:t>
            </a:r>
            <a:r>
              <a:rPr lang="ro-RO" sz="3000" b="1" dirty="0" err="1" smtClean="0">
                <a:solidFill>
                  <a:srgbClr val="C00000"/>
                </a:solidFill>
                <a:latin typeface="Baskerville Old Face" panose="02020602080505020303" pitchFamily="18" charset="0"/>
              </a:rPr>
              <a:t>argue</a:t>
            </a:r>
            <a:r>
              <a:rPr lang="ro-RO" sz="3000" b="1" dirty="0" smtClean="0">
                <a:solidFill>
                  <a:srgbClr val="C00000"/>
                </a:solidFill>
                <a:latin typeface="Baskerville Old Face" panose="02020602080505020303" pitchFamily="18" charset="0"/>
              </a:rPr>
              <a:t> on </a:t>
            </a:r>
            <a:r>
              <a:rPr lang="ro-RO" sz="3000" b="1" dirty="0" err="1" smtClean="0">
                <a:solidFill>
                  <a:srgbClr val="C00000"/>
                </a:solidFill>
                <a:latin typeface="Baskerville Old Face" panose="02020602080505020303" pitchFamily="18" charset="0"/>
              </a:rPr>
              <a:t>the</a:t>
            </a:r>
            <a:r>
              <a:rPr lang="ro-RO" sz="3000" b="1" dirty="0" smtClean="0">
                <a:solidFill>
                  <a:srgbClr val="C00000"/>
                </a:solidFill>
                <a:latin typeface="Baskerville Old Face" panose="02020602080505020303" pitchFamily="18" charset="0"/>
              </a:rPr>
              <a:t> </a:t>
            </a:r>
            <a:r>
              <a:rPr lang="ro-RO" sz="3000" b="1" dirty="0" err="1" smtClean="0">
                <a:solidFill>
                  <a:srgbClr val="C00000"/>
                </a:solidFill>
                <a:latin typeface="Baskerville Old Face" panose="02020602080505020303" pitchFamily="18" charset="0"/>
              </a:rPr>
              <a:t>posters</a:t>
            </a:r>
            <a:r>
              <a:rPr lang="ro-RO" sz="3000" b="1" dirty="0" smtClean="0">
                <a:solidFill>
                  <a:srgbClr val="C00000"/>
                </a:solidFill>
                <a:latin typeface="Baskerville Old Face" panose="02020602080505020303" pitchFamily="18" charset="0"/>
              </a:rPr>
              <a:t> </a:t>
            </a:r>
            <a:r>
              <a:rPr lang="ro-RO" sz="3000" b="1" dirty="0" err="1" smtClean="0">
                <a:solidFill>
                  <a:srgbClr val="C00000"/>
                </a:solidFill>
                <a:latin typeface="Baskerville Old Face" panose="02020602080505020303" pitchFamily="18" charset="0"/>
              </a:rPr>
              <a:t>your</a:t>
            </a:r>
            <a:r>
              <a:rPr lang="ro-RO" sz="3000" b="1" dirty="0" smtClean="0">
                <a:solidFill>
                  <a:srgbClr val="C00000"/>
                </a:solidFill>
                <a:latin typeface="Baskerville Old Face" panose="02020602080505020303" pitchFamily="18" charset="0"/>
              </a:rPr>
              <a:t> </a:t>
            </a:r>
            <a:r>
              <a:rPr lang="ro-RO" sz="3000" b="1" dirty="0" err="1" smtClean="0">
                <a:solidFill>
                  <a:srgbClr val="C00000"/>
                </a:solidFill>
                <a:latin typeface="Baskerville Old Face" panose="02020602080505020303" pitchFamily="18" charset="0"/>
              </a:rPr>
              <a:t>opinion</a:t>
            </a:r>
            <a:r>
              <a:rPr lang="ro-RO" sz="3000" b="1" dirty="0" smtClean="0">
                <a:solidFill>
                  <a:srgbClr val="C00000"/>
                </a:solidFill>
                <a:latin typeface="Baskerville Old Face" panose="02020602080505020303" pitchFamily="18" charset="0"/>
              </a:rPr>
              <a:t> </a:t>
            </a:r>
            <a:r>
              <a:rPr lang="ro-RO" sz="3000" b="1" dirty="0" err="1" smtClean="0">
                <a:solidFill>
                  <a:srgbClr val="C00000"/>
                </a:solidFill>
                <a:latin typeface="Baskerville Old Face" panose="02020602080505020303" pitchFamily="18" charset="0"/>
              </a:rPr>
              <a:t>about</a:t>
            </a:r>
            <a:r>
              <a:rPr lang="ro-RO" sz="3000" b="1" dirty="0">
                <a:solidFill>
                  <a:srgbClr val="C00000"/>
                </a:solidFill>
                <a:latin typeface="Baskerville Old Face" panose="02020602080505020303" pitchFamily="18" charset="0"/>
              </a:rPr>
              <a:t>!</a:t>
            </a:r>
            <a:endParaRPr lang="en-US" sz="3000" b="1" dirty="0">
              <a:solidFill>
                <a:srgbClr val="C00000"/>
              </a:solidFill>
              <a:latin typeface="Baskerville Old Face" panose="02020602080505020303" pitchFamily="18" charset="0"/>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30821" y="2040297"/>
            <a:ext cx="3554365" cy="3384376"/>
          </a:xfrm>
          <a:prstGeom prst="rect">
            <a:avLst/>
          </a:prstGeom>
          <a:noFill/>
          <a:ln w="28575">
            <a:solidFill>
              <a:srgbClr val="336600"/>
            </a:solidFill>
            <a:miter lim="800000"/>
            <a:headEnd/>
            <a:tailEnd/>
          </a:ln>
          <a:effectLst>
            <a:glow rad="101600">
              <a:schemeClr val="accent3">
                <a:satMod val="175000"/>
                <a:alpha val="40000"/>
              </a:schemeClr>
            </a:glow>
            <a:softEdge rad="317500"/>
          </a:effectLst>
          <a:extLst>
            <a:ext uri="{909E8E84-426E-40DD-AFC4-6F175D3DCCD1}">
              <a14:hiddenFill xmlns:a14="http://schemas.microsoft.com/office/drawing/2010/main">
                <a:solidFill>
                  <a:schemeClr val="accent1"/>
                </a:solidFill>
              </a14:hiddenFill>
            </a:ext>
          </a:extLst>
        </p:spPr>
      </p:pic>
      <p:sp>
        <p:nvSpPr>
          <p:cNvPr id="5" name="Dreptunghi 4"/>
          <p:cNvSpPr/>
          <p:nvPr/>
        </p:nvSpPr>
        <p:spPr>
          <a:xfrm>
            <a:off x="2771800" y="1264777"/>
            <a:ext cx="3744416" cy="523220"/>
          </a:xfrm>
          <a:prstGeom prst="rect">
            <a:avLst/>
          </a:prstGeom>
        </p:spPr>
        <p:txBody>
          <a:bodyPr wrap="square">
            <a:spAutoFit/>
          </a:bodyPr>
          <a:lstStyle/>
          <a:p>
            <a:r>
              <a:rPr lang="ro-RO" sz="2800" b="1" dirty="0" smtClean="0">
                <a:solidFill>
                  <a:srgbClr val="003300"/>
                </a:solidFill>
                <a:latin typeface="Baskerville Old Face" panose="02020602080505020303" pitchFamily="18" charset="0"/>
              </a:rPr>
              <a:t>The </a:t>
            </a:r>
            <a:r>
              <a:rPr lang="ro-RO" sz="2800" b="1" dirty="0" err="1" smtClean="0">
                <a:solidFill>
                  <a:srgbClr val="003300"/>
                </a:solidFill>
                <a:latin typeface="Baskerville Old Face" panose="02020602080505020303" pitchFamily="18" charset="0"/>
              </a:rPr>
              <a:t>offered</a:t>
            </a:r>
            <a:r>
              <a:rPr lang="ro-RO" sz="2800" b="1" dirty="0" smtClean="0">
                <a:solidFill>
                  <a:srgbClr val="003300"/>
                </a:solidFill>
                <a:latin typeface="Baskerville Old Face" panose="02020602080505020303" pitchFamily="18" charset="0"/>
              </a:rPr>
              <a:t> </a:t>
            </a:r>
            <a:r>
              <a:rPr lang="ro-RO" sz="2800" b="1" dirty="0" err="1" smtClean="0">
                <a:solidFill>
                  <a:srgbClr val="003300"/>
                </a:solidFill>
                <a:latin typeface="Baskerville Old Face" panose="02020602080505020303" pitchFamily="18" charset="0"/>
              </a:rPr>
              <a:t>information</a:t>
            </a:r>
            <a:endParaRPr lang="en-US" sz="2800" b="1" dirty="0">
              <a:solidFill>
                <a:srgbClr val="003300"/>
              </a:solidFill>
              <a:latin typeface="Baskerville Old Face" panose="02020602080505020303" pitchFamily="18" charset="0"/>
            </a:endParaRPr>
          </a:p>
        </p:txBody>
      </p:sp>
      <p:sp>
        <p:nvSpPr>
          <p:cNvPr id="7" name="Dreptunghi 6"/>
          <p:cNvSpPr/>
          <p:nvPr/>
        </p:nvSpPr>
        <p:spPr>
          <a:xfrm>
            <a:off x="539552" y="5311751"/>
            <a:ext cx="3600400" cy="738664"/>
          </a:xfrm>
          <a:prstGeom prst="rect">
            <a:avLst/>
          </a:prstGeom>
        </p:spPr>
        <p:txBody>
          <a:bodyPr wrap="square">
            <a:spAutoFit/>
          </a:bodyPr>
          <a:lstStyle/>
          <a:p>
            <a:pPr lvl="0">
              <a:lnSpc>
                <a:spcPct val="150000"/>
              </a:lnSpc>
              <a:spcAft>
                <a:spcPts val="750"/>
              </a:spcAft>
            </a:pPr>
            <a:r>
              <a:rPr lang="ro-RO" sz="2800" b="1" dirty="0" smtClean="0">
                <a:solidFill>
                  <a:schemeClr val="tx2">
                    <a:lumMod val="50000"/>
                  </a:schemeClr>
                </a:solidFill>
                <a:latin typeface="Baskerville Old Face" panose="02020602080505020303" pitchFamily="18" charset="0"/>
                <a:ea typeface="Times New Roman"/>
                <a:cs typeface="Helvetica"/>
              </a:rPr>
              <a:t>The </a:t>
            </a:r>
            <a:r>
              <a:rPr lang="ro-RO" sz="2800" b="1" dirty="0" err="1" smtClean="0">
                <a:solidFill>
                  <a:schemeClr val="tx2">
                    <a:lumMod val="50000"/>
                  </a:schemeClr>
                </a:solidFill>
                <a:latin typeface="Baskerville Old Face" panose="02020602080505020303" pitchFamily="18" charset="0"/>
                <a:ea typeface="Times New Roman"/>
                <a:cs typeface="Helvetica"/>
              </a:rPr>
              <a:t>used</a:t>
            </a:r>
            <a:r>
              <a:rPr lang="ro-RO" sz="2800" b="1" dirty="0" smtClean="0">
                <a:solidFill>
                  <a:schemeClr val="tx2">
                    <a:lumMod val="50000"/>
                  </a:schemeClr>
                </a:solidFill>
                <a:latin typeface="Baskerville Old Face" panose="02020602080505020303" pitchFamily="18" charset="0"/>
                <a:ea typeface="Times New Roman"/>
                <a:cs typeface="Helvetica"/>
              </a:rPr>
              <a:t> m</a:t>
            </a:r>
            <a:r>
              <a:rPr lang="fr-FR" sz="2800" b="1" dirty="0" smtClean="0">
                <a:solidFill>
                  <a:schemeClr val="tx2">
                    <a:lumMod val="50000"/>
                  </a:schemeClr>
                </a:solidFill>
                <a:latin typeface="Baskerville Old Face" panose="02020602080505020303" pitchFamily="18" charset="0"/>
                <a:ea typeface="Times New Roman"/>
                <a:cs typeface="Helvetica"/>
              </a:rPr>
              <a:t>et</a:t>
            </a:r>
            <a:r>
              <a:rPr lang="ro-RO" sz="2800" b="1" dirty="0" smtClean="0">
                <a:solidFill>
                  <a:schemeClr val="tx2">
                    <a:lumMod val="50000"/>
                  </a:schemeClr>
                </a:solidFill>
                <a:latin typeface="Baskerville Old Face" panose="02020602080505020303" pitchFamily="18" charset="0"/>
                <a:ea typeface="Times New Roman"/>
                <a:cs typeface="Helvetica"/>
              </a:rPr>
              <a:t>h</a:t>
            </a:r>
            <a:r>
              <a:rPr lang="fr-FR" sz="2800" b="1" dirty="0" err="1" smtClean="0">
                <a:solidFill>
                  <a:schemeClr val="tx2">
                    <a:lumMod val="50000"/>
                  </a:schemeClr>
                </a:solidFill>
                <a:latin typeface="Baskerville Old Face" panose="02020602080505020303" pitchFamily="18" charset="0"/>
                <a:ea typeface="Times New Roman"/>
                <a:cs typeface="Helvetica"/>
              </a:rPr>
              <a:t>odolog</a:t>
            </a:r>
            <a:r>
              <a:rPr lang="ro-RO" sz="2800" b="1" dirty="0" smtClean="0">
                <a:solidFill>
                  <a:schemeClr val="tx2">
                    <a:lumMod val="50000"/>
                  </a:schemeClr>
                </a:solidFill>
                <a:latin typeface="Baskerville Old Face" panose="02020602080505020303" pitchFamily="18" charset="0"/>
                <a:ea typeface="Times New Roman"/>
                <a:cs typeface="Helvetica"/>
              </a:rPr>
              <a:t>y</a:t>
            </a:r>
            <a:endParaRPr lang="en-US" sz="2800" b="1" dirty="0">
              <a:solidFill>
                <a:schemeClr val="tx2">
                  <a:lumMod val="50000"/>
                </a:schemeClr>
              </a:solidFill>
              <a:effectLst/>
              <a:latin typeface="Baskerville Old Face" panose="02020602080505020303" pitchFamily="18" charset="0"/>
              <a:ea typeface="Times New Roman"/>
              <a:cs typeface="Helvetica"/>
            </a:endParaRPr>
          </a:p>
        </p:txBody>
      </p:sp>
      <p:sp>
        <p:nvSpPr>
          <p:cNvPr id="8" name="Dreptunghi 7"/>
          <p:cNvSpPr/>
          <p:nvPr/>
        </p:nvSpPr>
        <p:spPr>
          <a:xfrm>
            <a:off x="5004048" y="5527195"/>
            <a:ext cx="3744416" cy="523220"/>
          </a:xfrm>
          <a:prstGeom prst="rect">
            <a:avLst/>
          </a:prstGeom>
        </p:spPr>
        <p:txBody>
          <a:bodyPr wrap="square">
            <a:spAutoFit/>
          </a:bodyPr>
          <a:lstStyle/>
          <a:p>
            <a:pPr lvl="0"/>
            <a:r>
              <a:rPr lang="ro-RO" sz="2800" b="1" dirty="0" smtClean="0">
                <a:solidFill>
                  <a:srgbClr val="C00000"/>
                </a:solidFill>
                <a:latin typeface="Baskerville Old Face" panose="02020602080505020303" pitchFamily="18" charset="0"/>
              </a:rPr>
              <a:t>The </a:t>
            </a:r>
            <a:r>
              <a:rPr lang="ro-RO" sz="2800" b="1" dirty="0" err="1" smtClean="0">
                <a:solidFill>
                  <a:srgbClr val="C00000"/>
                </a:solidFill>
                <a:latin typeface="Baskerville Old Face" panose="02020602080505020303" pitchFamily="18" charset="0"/>
              </a:rPr>
              <a:t>course</a:t>
            </a:r>
            <a:r>
              <a:rPr lang="ro-RO" sz="2800" b="1" dirty="0" smtClean="0">
                <a:solidFill>
                  <a:srgbClr val="C00000"/>
                </a:solidFill>
                <a:latin typeface="Baskerville Old Face" panose="02020602080505020303" pitchFamily="18" charset="0"/>
              </a:rPr>
              <a:t> </a:t>
            </a:r>
            <a:r>
              <a:rPr lang="ro-RO" sz="2800" b="1" dirty="0" err="1" smtClean="0">
                <a:solidFill>
                  <a:srgbClr val="C00000"/>
                </a:solidFill>
                <a:latin typeface="Baskerville Old Face" panose="02020602080505020303" pitchFamily="18" charset="0"/>
              </a:rPr>
              <a:t>effectiveness</a:t>
            </a:r>
            <a:r>
              <a:rPr lang="ro-RO" sz="2800" b="1" dirty="0" smtClean="0">
                <a:solidFill>
                  <a:srgbClr val="C00000"/>
                </a:solidFill>
                <a:latin typeface="Baskerville Old Face" panose="02020602080505020303" pitchFamily="18" charset="0"/>
              </a:rPr>
              <a:t> </a:t>
            </a:r>
            <a:endParaRPr lang="en-US" sz="2800" b="1" dirty="0">
              <a:solidFill>
                <a:srgbClr val="C00000"/>
              </a:solidFill>
              <a:latin typeface="Baskerville Old Face" panose="02020602080505020303" pitchFamily="18" charset="0"/>
            </a:endParaRPr>
          </a:p>
        </p:txBody>
      </p:sp>
    </p:spTree>
    <p:extLst>
      <p:ext uri="{BB962C8B-B14F-4D97-AF65-F5344CB8AC3E}">
        <p14:creationId xmlns:p14="http://schemas.microsoft.com/office/powerpoint/2010/main" val="3357023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500"/>
                                        <p:tgtEl>
                                          <p:spTgt spid="1026"/>
                                        </p:tgtEl>
                                      </p:cBhvr>
                                    </p:animEffect>
                                  </p:childTnLst>
                                </p:cTn>
                              </p:par>
                            </p:childTnLst>
                          </p:cTn>
                        </p:par>
                        <p:par>
                          <p:cTn id="8" fill="hold">
                            <p:stCondLst>
                              <p:cond delay="5500"/>
                            </p:stCondLst>
                            <p:childTnLst>
                              <p:par>
                                <p:cTn id="9" presetID="10" presetClass="entr" presetSubtype="0" fill="hold" grpId="0" nodeType="afterEffect">
                                  <p:stCondLst>
                                    <p:cond delay="30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3500"/>
                                        <p:tgtEl>
                                          <p:spTgt spid="2"/>
                                        </p:tgtEl>
                                      </p:cBhvr>
                                    </p:animEffect>
                                  </p:childTnLst>
                                </p:cTn>
                              </p:par>
                            </p:childTnLst>
                          </p:cTn>
                        </p:par>
                        <p:par>
                          <p:cTn id="12" fill="hold">
                            <p:stCondLst>
                              <p:cond delay="12000"/>
                            </p:stCondLst>
                            <p:childTnLst>
                              <p:par>
                                <p:cTn id="13" presetID="10" presetClass="entr" presetSubtype="0" fill="hold" grpId="0" nodeType="afterEffect">
                                  <p:stCondLst>
                                    <p:cond delay="50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7500"/>
                            </p:stCondLst>
                            <p:childTnLst>
                              <p:par>
                                <p:cTn id="17" presetID="10" presetClass="entr" presetSubtype="0" fill="hold" grpId="0" nodeType="afterEffect">
                                  <p:stCondLst>
                                    <p:cond delay="80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6000"/>
                            </p:stCondLst>
                            <p:childTnLst>
                              <p:par>
                                <p:cTn id="21" presetID="10" presetClass="entr" presetSubtype="0" fill="hold" grpId="0" nodeType="afterEffect">
                                  <p:stCondLst>
                                    <p:cond delay="10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sz="3200" b="1" dirty="0" err="1" smtClean="0">
                <a:solidFill>
                  <a:srgbClr val="C00000"/>
                </a:solidFill>
                <a:latin typeface="Baskerville Old Face" pitchFamily="18" charset="0"/>
              </a:rPr>
              <a:t>Please</a:t>
            </a:r>
            <a:r>
              <a:rPr lang="ro-RO" sz="3200" b="1" dirty="0" smtClean="0">
                <a:solidFill>
                  <a:srgbClr val="C00000"/>
                </a:solidFill>
                <a:latin typeface="Baskerville Old Face" pitchFamily="18" charset="0"/>
              </a:rPr>
              <a:t> </a:t>
            </a:r>
            <a:r>
              <a:rPr lang="ro-RO" sz="3200" b="1" dirty="0" err="1" smtClean="0">
                <a:solidFill>
                  <a:srgbClr val="C00000"/>
                </a:solidFill>
                <a:latin typeface="Baskerville Old Face" pitchFamily="18" charset="0"/>
              </a:rPr>
              <a:t>fulfill</a:t>
            </a:r>
            <a:r>
              <a:rPr lang="ro-RO" sz="3200" b="1" dirty="0" smtClean="0">
                <a:solidFill>
                  <a:srgbClr val="C00000"/>
                </a:solidFill>
                <a:latin typeface="Baskerville Old Face" pitchFamily="18" charset="0"/>
              </a:rPr>
              <a:t> </a:t>
            </a:r>
            <a:r>
              <a:rPr lang="ro-RO" sz="3200" b="1" dirty="0" err="1" smtClean="0">
                <a:solidFill>
                  <a:srgbClr val="C00000"/>
                </a:solidFill>
                <a:latin typeface="Baskerville Old Face" pitchFamily="18" charset="0"/>
              </a:rPr>
              <a:t>succintly</a:t>
            </a:r>
            <a:r>
              <a:rPr lang="ro-RO" sz="3200" b="1" dirty="0" smtClean="0">
                <a:solidFill>
                  <a:srgbClr val="C00000"/>
                </a:solidFill>
                <a:latin typeface="Baskerville Old Face" pitchFamily="18" charset="0"/>
              </a:rPr>
              <a:t> </a:t>
            </a:r>
            <a:r>
              <a:rPr lang="ro-RO" sz="3200" b="1" dirty="0" err="1" smtClean="0">
                <a:solidFill>
                  <a:srgbClr val="C00000"/>
                </a:solidFill>
                <a:latin typeface="Baskerville Old Face" pitchFamily="18" charset="0"/>
              </a:rPr>
              <a:t>this</a:t>
            </a:r>
            <a:r>
              <a:rPr lang="ro-RO" sz="3200" b="1" dirty="0" smtClean="0">
                <a:solidFill>
                  <a:srgbClr val="C00000"/>
                </a:solidFill>
                <a:latin typeface="Baskerville Old Face" pitchFamily="18" charset="0"/>
              </a:rPr>
              <a:t> </a:t>
            </a:r>
            <a:r>
              <a:rPr lang="ro-RO" sz="3200" b="1" dirty="0" err="1" smtClean="0">
                <a:solidFill>
                  <a:srgbClr val="C00000"/>
                </a:solidFill>
                <a:latin typeface="Baskerville Old Face" pitchFamily="18" charset="0"/>
              </a:rPr>
              <a:t>form</a:t>
            </a:r>
            <a:r>
              <a:rPr lang="ro-RO" sz="3200" b="1" dirty="0" smtClean="0">
                <a:solidFill>
                  <a:srgbClr val="C00000"/>
                </a:solidFill>
                <a:latin typeface="Baskerville Old Face" pitchFamily="18" charset="0"/>
              </a:rPr>
              <a:t>!</a:t>
            </a:r>
            <a:endParaRPr lang="en-US" sz="3200" b="1" dirty="0">
              <a:solidFill>
                <a:srgbClr val="C00000"/>
              </a:solidFill>
              <a:latin typeface="Baskerville Old Face" pitchFamily="18" charset="0"/>
            </a:endParaRPr>
          </a:p>
        </p:txBody>
      </p:sp>
      <p:sp>
        <p:nvSpPr>
          <p:cNvPr id="4" name="AutoShape 4" descr="Imagini pentru assessment and feedback strategi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Imagini pentru assessment and feedback strategie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Imagini pentru assessment and feedback strategie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5" y="1519516"/>
            <a:ext cx="7995269" cy="4933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Oval 11"/>
          <p:cNvSpPr/>
          <p:nvPr/>
        </p:nvSpPr>
        <p:spPr>
          <a:xfrm>
            <a:off x="2987824" y="2996952"/>
            <a:ext cx="3096344" cy="1152128"/>
          </a:xfrm>
          <a:prstGeom prst="ellipse">
            <a:avLst/>
          </a:prstGeom>
          <a:solidFill>
            <a:schemeClr val="accent3">
              <a:lumMod val="40000"/>
              <a:lumOff val="6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o-RO" sz="2800" b="1" dirty="0" err="1" smtClean="0">
                <a:solidFill>
                  <a:srgbClr val="C00000"/>
                </a:solidFill>
                <a:latin typeface="Baskerville Old Face" pitchFamily="18" charset="0"/>
              </a:rPr>
              <a:t>What</a:t>
            </a:r>
            <a:r>
              <a:rPr lang="ro-RO" sz="2800" b="1" dirty="0" smtClean="0">
                <a:solidFill>
                  <a:srgbClr val="C00000"/>
                </a:solidFill>
                <a:latin typeface="Baskerville Old Face" pitchFamily="18" charset="0"/>
              </a:rPr>
              <a:t> </a:t>
            </a:r>
            <a:r>
              <a:rPr lang="ro-RO" sz="2800" b="1" dirty="0" err="1" smtClean="0">
                <a:solidFill>
                  <a:srgbClr val="C00000"/>
                </a:solidFill>
                <a:latin typeface="Baskerville Old Face" pitchFamily="18" charset="0"/>
              </a:rPr>
              <a:t>did</a:t>
            </a:r>
            <a:r>
              <a:rPr lang="ro-RO" sz="2800" b="1" dirty="0" smtClean="0">
                <a:solidFill>
                  <a:srgbClr val="C00000"/>
                </a:solidFill>
                <a:latin typeface="Baskerville Old Face" pitchFamily="18" charset="0"/>
              </a:rPr>
              <a:t> I </a:t>
            </a:r>
            <a:r>
              <a:rPr lang="ro-RO" sz="2800" b="1" dirty="0" err="1" smtClean="0">
                <a:solidFill>
                  <a:srgbClr val="C00000"/>
                </a:solidFill>
                <a:latin typeface="Baskerville Old Face" pitchFamily="18" charset="0"/>
              </a:rPr>
              <a:t>truly</a:t>
            </a:r>
            <a:r>
              <a:rPr lang="ro-RO" sz="2800" b="1" dirty="0" smtClean="0">
                <a:solidFill>
                  <a:srgbClr val="C00000"/>
                </a:solidFill>
                <a:latin typeface="Baskerville Old Face" pitchFamily="18" charset="0"/>
              </a:rPr>
              <a:t> </a:t>
            </a:r>
            <a:r>
              <a:rPr lang="ro-RO" sz="2800" b="1" dirty="0" err="1" smtClean="0">
                <a:solidFill>
                  <a:srgbClr val="C00000"/>
                </a:solidFill>
                <a:latin typeface="Baskerville Old Face" pitchFamily="18" charset="0"/>
              </a:rPr>
              <a:t>learned</a:t>
            </a:r>
            <a:r>
              <a:rPr lang="ro-RO" sz="2800" b="1" dirty="0" smtClean="0">
                <a:solidFill>
                  <a:srgbClr val="C00000"/>
                </a:solidFill>
                <a:latin typeface="Baskerville Old Face" pitchFamily="18" charset="0"/>
              </a:rPr>
              <a:t>?</a:t>
            </a:r>
            <a:endParaRPr lang="en-US" sz="2800" b="1" dirty="0">
              <a:solidFill>
                <a:srgbClr val="C00000"/>
              </a:solidFill>
              <a:latin typeface="Baskerville Old Face" pitchFamily="18" charset="0"/>
            </a:endParaRPr>
          </a:p>
        </p:txBody>
      </p:sp>
    </p:spTree>
    <p:extLst>
      <p:ext uri="{BB962C8B-B14F-4D97-AF65-F5344CB8AC3E}">
        <p14:creationId xmlns:p14="http://schemas.microsoft.com/office/powerpoint/2010/main" val="283194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7500"/>
                                        <p:tgtEl>
                                          <p:spTgt spid="3075"/>
                                        </p:tgtEl>
                                      </p:cBhvr>
                                    </p:animEffect>
                                  </p:childTnLst>
                                </p:cTn>
                              </p:par>
                            </p:childTnLst>
                          </p:cTn>
                        </p:par>
                        <p:par>
                          <p:cTn id="8" fill="hold">
                            <p:stCondLst>
                              <p:cond delay="7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duotone>
              <a:schemeClr val="accent3">
                <a:shade val="45000"/>
                <a:satMod val="135000"/>
              </a:schemeClr>
              <a:prstClr val="white"/>
            </a:duotone>
            <a:extLst>
              <a:ext uri="{BEBA8EAE-BF5A-486C-A8C5-ECC9F3942E4B}">
                <a14:imgProps xmlns:a14="http://schemas.microsoft.com/office/drawing/2010/main">
                  <a14:imgLayer r:embed="rId3">
                    <a14:imgEffect>
                      <a14:colorTemperature colorTemp="6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5362" name="Picture 2" descr="http://www.thisiscolossal.com/wp-content/uploads/2013/01/3.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79511" y="188640"/>
            <a:ext cx="8816653" cy="6527720"/>
          </a:xfrm>
          <a:prstGeom prst="rect">
            <a:avLst/>
          </a:prstGeom>
          <a:noFill/>
          <a:effectLst>
            <a:glow rad="317500">
              <a:schemeClr val="accent2">
                <a:satMod val="175000"/>
                <a:alpha val="35000"/>
              </a:schemeClr>
            </a:glow>
            <a:softEdge rad="6350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921486" y="2938702"/>
            <a:ext cx="3392275" cy="615553"/>
          </a:xfrm>
          <a:prstGeom prst="rect">
            <a:avLst/>
          </a:prstGeom>
          <a:noFill/>
        </p:spPr>
        <p:txBody>
          <a:bodyPr wrap="none" rtlCol="0">
            <a:spAutoFit/>
          </a:bodyPr>
          <a:lstStyle/>
          <a:p>
            <a:r>
              <a:rPr lang="ro-RO" sz="3400" b="1" dirty="0" err="1" smtClean="0">
                <a:solidFill>
                  <a:schemeClr val="tx2">
                    <a:lumMod val="20000"/>
                    <a:lumOff val="80000"/>
                  </a:schemeClr>
                </a:solidFill>
                <a:effectLst>
                  <a:outerShdw blurRad="38100" dist="38100" dir="2700000" algn="tl">
                    <a:srgbClr val="000000">
                      <a:alpha val="43137"/>
                    </a:srgbClr>
                  </a:outerShdw>
                </a:effectLst>
                <a:latin typeface="Edwardian Script ITC" pitchFamily="66" charset="0"/>
              </a:rPr>
              <a:t>Thanks</a:t>
            </a:r>
            <a:r>
              <a:rPr lang="ro-RO" sz="3400" b="1" dirty="0" smtClean="0">
                <a:solidFill>
                  <a:schemeClr val="tx2">
                    <a:lumMod val="20000"/>
                    <a:lumOff val="80000"/>
                  </a:schemeClr>
                </a:solidFill>
                <a:effectLst>
                  <a:outerShdw blurRad="38100" dist="38100" dir="2700000" algn="tl">
                    <a:srgbClr val="000000">
                      <a:alpha val="43137"/>
                    </a:srgbClr>
                  </a:outerShdw>
                </a:effectLst>
                <a:latin typeface="Edwardian Script ITC" pitchFamily="66" charset="0"/>
              </a:rPr>
              <a:t> for </a:t>
            </a:r>
            <a:r>
              <a:rPr lang="ro-RO" sz="3400" b="1" dirty="0" err="1" smtClean="0">
                <a:solidFill>
                  <a:schemeClr val="tx2">
                    <a:lumMod val="20000"/>
                    <a:lumOff val="80000"/>
                  </a:schemeClr>
                </a:solidFill>
                <a:effectLst>
                  <a:outerShdw blurRad="38100" dist="38100" dir="2700000" algn="tl">
                    <a:srgbClr val="000000">
                      <a:alpha val="43137"/>
                    </a:srgbClr>
                  </a:outerShdw>
                </a:effectLst>
                <a:latin typeface="Edwardian Script ITC" pitchFamily="66" charset="0"/>
              </a:rPr>
              <a:t>your</a:t>
            </a:r>
            <a:r>
              <a:rPr lang="ro-RO" sz="3400" b="1" dirty="0" smtClean="0">
                <a:solidFill>
                  <a:schemeClr val="tx2">
                    <a:lumMod val="20000"/>
                    <a:lumOff val="80000"/>
                  </a:schemeClr>
                </a:solidFill>
                <a:effectLst>
                  <a:outerShdw blurRad="38100" dist="38100" dir="2700000" algn="tl">
                    <a:srgbClr val="000000">
                      <a:alpha val="43137"/>
                    </a:srgbClr>
                  </a:outerShdw>
                </a:effectLst>
                <a:latin typeface="Edwardian Script ITC" pitchFamily="66" charset="0"/>
              </a:rPr>
              <a:t> </a:t>
            </a:r>
            <a:r>
              <a:rPr lang="ro-RO" sz="3400" b="1" dirty="0" err="1" smtClean="0">
                <a:solidFill>
                  <a:schemeClr val="tx2">
                    <a:lumMod val="20000"/>
                    <a:lumOff val="80000"/>
                  </a:schemeClr>
                </a:solidFill>
                <a:effectLst>
                  <a:outerShdw blurRad="38100" dist="38100" dir="2700000" algn="tl">
                    <a:srgbClr val="000000">
                      <a:alpha val="43137"/>
                    </a:srgbClr>
                  </a:outerShdw>
                </a:effectLst>
                <a:latin typeface="Edwardian Script ITC" pitchFamily="66" charset="0"/>
              </a:rPr>
              <a:t>attention</a:t>
            </a:r>
            <a:r>
              <a:rPr lang="ro-RO" sz="3400" b="1" dirty="0" smtClean="0">
                <a:solidFill>
                  <a:schemeClr val="tx2">
                    <a:lumMod val="20000"/>
                    <a:lumOff val="80000"/>
                  </a:schemeClr>
                </a:solidFill>
                <a:effectLst>
                  <a:outerShdw blurRad="38100" dist="38100" dir="2700000" algn="tl">
                    <a:srgbClr val="000000">
                      <a:alpha val="43137"/>
                    </a:srgbClr>
                  </a:outerShdw>
                </a:effectLst>
                <a:latin typeface="Edwardian Script ITC" pitchFamily="66" charset="0"/>
              </a:rPr>
              <a:t> !</a:t>
            </a:r>
            <a:endParaRPr lang="en-US" sz="3400" b="1" dirty="0">
              <a:solidFill>
                <a:schemeClr val="tx2">
                  <a:lumMod val="20000"/>
                  <a:lumOff val="80000"/>
                </a:schemeClr>
              </a:solidFill>
              <a:effectLst>
                <a:outerShdw blurRad="38100" dist="38100" dir="2700000" algn="tl">
                  <a:srgbClr val="000000">
                    <a:alpha val="43137"/>
                  </a:srgbClr>
                </a:outerShdw>
              </a:effectLst>
              <a:latin typeface="Edwardian Script ITC" pitchFamily="66" charset="0"/>
            </a:endParaRPr>
          </a:p>
        </p:txBody>
      </p:sp>
    </p:spTree>
    <p:extLst>
      <p:ext uri="{BB962C8B-B14F-4D97-AF65-F5344CB8AC3E}">
        <p14:creationId xmlns:p14="http://schemas.microsoft.com/office/powerpoint/2010/main" val="318944424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China_St_5.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ina_St_5.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China_St_5.8</Template>
  <TotalTime>1060</TotalTime>
  <Words>176</Words>
  <Application>Microsoft Office PowerPoint</Application>
  <PresentationFormat>On-screen Show (4:3)</PresentationFormat>
  <Paragraphs>49</Paragraphs>
  <Slides>9</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Arial</vt:lpstr>
      <vt:lpstr>Baskerville Old Face</vt:lpstr>
      <vt:lpstr>Calibri</vt:lpstr>
      <vt:lpstr>Edwardian Script ITC</vt:lpstr>
      <vt:lpstr>Helvetica</vt:lpstr>
      <vt:lpstr>Times New Roman</vt:lpstr>
      <vt:lpstr>China_St_5.8</vt:lpstr>
      <vt:lpstr>1_China_St_5.8</vt:lpstr>
      <vt:lpstr>Commitment   for the   Active European Citizenship </vt:lpstr>
      <vt:lpstr>Group opinion about the individual commitment as an active European Citizen </vt:lpstr>
      <vt:lpstr>We want your feedback on this course. </vt:lpstr>
      <vt:lpstr>Please write on the posters, for this course:</vt:lpstr>
      <vt:lpstr>Assessment   (the process of documenting knowledge, skills, attitudes, and beliefs)</vt:lpstr>
      <vt:lpstr>How much did you appreciate in this course? </vt:lpstr>
      <vt:lpstr>Please argue on the posters your opinion about!</vt:lpstr>
      <vt:lpstr>Please fulfill succintly this form!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lucretia</dc:creator>
  <cp:lastModifiedBy>Lucretia Sirinian</cp:lastModifiedBy>
  <cp:revision>68</cp:revision>
  <dcterms:created xsi:type="dcterms:W3CDTF">2016-03-18T12:22:29Z</dcterms:created>
  <dcterms:modified xsi:type="dcterms:W3CDTF">2017-01-11T07:07:00Z</dcterms:modified>
</cp:coreProperties>
</file>